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300" r:id="rId2"/>
  </p:sldIdLst>
  <p:sldSz cx="6858000" cy="9906000" type="A4"/>
  <p:notesSz cx="9926638" cy="6797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3DB46"/>
    <a:srgbClr val="0000FF"/>
    <a:srgbClr val="FFD5D5"/>
    <a:srgbClr val="FFD9D9"/>
    <a:srgbClr val="CC0000"/>
    <a:srgbClr val="FF8585"/>
    <a:srgbClr val="FF0000"/>
    <a:srgbClr val="FF99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640" autoAdjust="0"/>
  </p:normalViewPr>
  <p:slideViewPr>
    <p:cSldViewPr>
      <p:cViewPr varScale="1">
        <p:scale>
          <a:sx n="87" d="100"/>
          <a:sy n="87" d="100"/>
        </p:scale>
        <p:origin x="1722" y="96"/>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46" d="100"/>
          <a:sy n="146" d="100"/>
        </p:scale>
        <p:origin x="115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3A9FF1-FE2D-43AC-A4E6-CD82391FC5C3}" type="doc">
      <dgm:prSet loTypeId="urn:microsoft.com/office/officeart/2008/layout/PictureGrid" loCatId="picture" qsTypeId="urn:microsoft.com/office/officeart/2005/8/quickstyle/simple1" qsCatId="simple" csTypeId="urn:microsoft.com/office/officeart/2005/8/colors/accent1_5" csCatId="accent1" phldr="1"/>
      <dgm:spPr/>
      <dgm:t>
        <a:bodyPr/>
        <a:lstStyle/>
        <a:p>
          <a:endParaRPr kumimoji="1" lang="ja-JP" altLang="en-US"/>
        </a:p>
      </dgm:t>
    </dgm:pt>
    <dgm:pt modelId="{6E1FF71E-413A-4D53-8E65-279FF61BDE2C}">
      <dgm:prSet/>
      <dgm:spPr>
        <a:xfrm>
          <a:off x="885364" y="25276"/>
          <a:ext cx="1093849" cy="164077"/>
        </a:xfrm>
        <a:prstGeom prst="rect">
          <a:avLst/>
        </a:prstGeom>
        <a:noFill/>
        <a:ln>
          <a:noFill/>
        </a:ln>
        <a:effectLst/>
      </dgm:spPr>
      <dgm:t>
        <a:bodyPr/>
        <a:lstStyle/>
        <a:p>
          <a:endParaRPr kumimoji="1" lang="ja-JP" altLang="en-US" dirty="0">
            <a:solidFill>
              <a:sysClr val="windowText" lastClr="000000">
                <a:hueOff val="0"/>
                <a:satOff val="0"/>
                <a:lumOff val="0"/>
                <a:alphaOff val="0"/>
              </a:sysClr>
            </a:solidFill>
            <a:latin typeface="Century" panose="020F0502020204030204"/>
            <a:ea typeface="ＭＳ 明朝" panose="02020609040205080304" pitchFamily="17" charset="-128"/>
            <a:cs typeface="+mn-cs"/>
          </a:endParaRPr>
        </a:p>
      </dgm:t>
    </dgm:pt>
    <dgm:pt modelId="{EF5D6818-CE8D-4B98-BD49-4BA2A6FBD224}" type="parTrans" cxnId="{F93E5AFE-AC89-4B49-B924-D6602FFB648F}">
      <dgm:prSet/>
      <dgm:spPr/>
      <dgm:t>
        <a:bodyPr/>
        <a:lstStyle/>
        <a:p>
          <a:endParaRPr kumimoji="1" lang="ja-JP" altLang="en-US"/>
        </a:p>
      </dgm:t>
    </dgm:pt>
    <dgm:pt modelId="{D5170AA8-F5A0-442B-886F-91ABECFE8E85}" type="sibTrans" cxnId="{F93E5AFE-AC89-4B49-B924-D6602FFB648F}">
      <dgm:prSet/>
      <dgm:spPr/>
      <dgm:t>
        <a:bodyPr/>
        <a:lstStyle/>
        <a:p>
          <a:endParaRPr kumimoji="1" lang="ja-JP" altLang="en-US"/>
        </a:p>
      </dgm:t>
    </dgm:pt>
    <dgm:pt modelId="{EB7CACCC-63AB-429E-8B9D-97D6B92E647E}">
      <dgm:prSet/>
      <dgm:spPr>
        <a:xfrm>
          <a:off x="2882075" y="25276"/>
          <a:ext cx="1093849" cy="164077"/>
        </a:xfrm>
        <a:prstGeom prst="rect">
          <a:avLst/>
        </a:prstGeom>
        <a:noFill/>
        <a:ln>
          <a:noFill/>
        </a:ln>
        <a:effectLst/>
      </dgm:spPr>
      <dgm:t>
        <a:bodyPr/>
        <a:lstStyle/>
        <a:p>
          <a:endParaRPr kumimoji="1" lang="ja-JP" altLang="en-US" dirty="0">
            <a:solidFill>
              <a:sysClr val="windowText" lastClr="000000">
                <a:hueOff val="0"/>
                <a:satOff val="0"/>
                <a:lumOff val="0"/>
                <a:alphaOff val="0"/>
              </a:sysClr>
            </a:solidFill>
            <a:latin typeface="Century" panose="020F0502020204030204"/>
            <a:ea typeface="ＭＳ 明朝" panose="02020609040205080304" pitchFamily="17" charset="-128"/>
            <a:cs typeface="+mn-cs"/>
          </a:endParaRPr>
        </a:p>
      </dgm:t>
    </dgm:pt>
    <dgm:pt modelId="{F203257F-3B1E-4FB7-B36C-33ADEFD88547}" type="sibTrans" cxnId="{BDDD6452-688B-4753-963E-184B5DDA3E50}">
      <dgm:prSet/>
      <dgm:spPr/>
      <dgm:t>
        <a:bodyPr/>
        <a:lstStyle/>
        <a:p>
          <a:endParaRPr kumimoji="1" lang="ja-JP" altLang="en-US"/>
        </a:p>
      </dgm:t>
    </dgm:pt>
    <dgm:pt modelId="{DB52E917-3AE4-4269-B746-485AEAA0E159}" type="parTrans" cxnId="{BDDD6452-688B-4753-963E-184B5DDA3E50}">
      <dgm:prSet/>
      <dgm:spPr/>
      <dgm:t>
        <a:bodyPr/>
        <a:lstStyle/>
        <a:p>
          <a:endParaRPr kumimoji="1" lang="ja-JP" altLang="en-US"/>
        </a:p>
      </dgm:t>
    </dgm:pt>
    <dgm:pt modelId="{0A2CE07A-F45E-4EB5-9B73-7F28B1B4ACAE}">
      <dgm:prSet/>
      <dgm:spPr>
        <a:xfrm>
          <a:off x="4878785" y="25276"/>
          <a:ext cx="1093849" cy="164077"/>
        </a:xfrm>
        <a:prstGeom prst="rect">
          <a:avLst/>
        </a:prstGeom>
        <a:noFill/>
        <a:ln>
          <a:noFill/>
        </a:ln>
        <a:effectLst/>
      </dgm:spPr>
      <dgm:t>
        <a:bodyPr/>
        <a:lstStyle/>
        <a:p>
          <a:endParaRPr kumimoji="1" lang="ja-JP" altLang="en-US" dirty="0">
            <a:solidFill>
              <a:sysClr val="windowText" lastClr="000000">
                <a:hueOff val="0"/>
                <a:satOff val="0"/>
                <a:lumOff val="0"/>
                <a:alphaOff val="0"/>
              </a:sysClr>
            </a:solidFill>
            <a:latin typeface="Century" panose="020F0502020204030204"/>
            <a:ea typeface="ＭＳ 明朝" panose="02020609040205080304" pitchFamily="17" charset="-128"/>
            <a:cs typeface="+mn-cs"/>
          </a:endParaRPr>
        </a:p>
      </dgm:t>
    </dgm:pt>
    <dgm:pt modelId="{5925D7CD-F633-4D65-8C80-1C7C109C1E48}" type="sibTrans" cxnId="{D7B6B1A4-A594-4868-984F-7672D1D5A91E}">
      <dgm:prSet/>
      <dgm:spPr/>
      <dgm:t>
        <a:bodyPr/>
        <a:lstStyle/>
        <a:p>
          <a:endParaRPr kumimoji="1" lang="ja-JP" altLang="en-US"/>
        </a:p>
      </dgm:t>
    </dgm:pt>
    <dgm:pt modelId="{A828FA5E-864B-4617-A515-C16A9BB4D594}" type="parTrans" cxnId="{D7B6B1A4-A594-4868-984F-7672D1D5A91E}">
      <dgm:prSet/>
      <dgm:spPr/>
      <dgm:t>
        <a:bodyPr/>
        <a:lstStyle/>
        <a:p>
          <a:endParaRPr kumimoji="1" lang="ja-JP" altLang="en-US"/>
        </a:p>
      </dgm:t>
    </dgm:pt>
    <dgm:pt modelId="{7A056C09-8285-4935-B5F7-4DECA5A602C7}">
      <dgm:prSet/>
      <dgm:spPr>
        <a:xfrm>
          <a:off x="885364" y="1425108"/>
          <a:ext cx="1093849" cy="164077"/>
        </a:xfrm>
        <a:prstGeom prst="rect">
          <a:avLst/>
        </a:prstGeom>
        <a:noFill/>
        <a:ln>
          <a:noFill/>
        </a:ln>
        <a:effectLst/>
      </dgm:spPr>
      <dgm:t>
        <a:bodyPr/>
        <a:lstStyle/>
        <a:p>
          <a:endParaRPr kumimoji="1" lang="ja-JP" altLang="en-US" dirty="0">
            <a:solidFill>
              <a:sysClr val="windowText" lastClr="000000">
                <a:hueOff val="0"/>
                <a:satOff val="0"/>
                <a:lumOff val="0"/>
                <a:alphaOff val="0"/>
              </a:sysClr>
            </a:solidFill>
            <a:latin typeface="Century" panose="020F0502020204030204"/>
            <a:ea typeface="ＭＳ 明朝" panose="02020609040205080304" pitchFamily="17" charset="-128"/>
            <a:cs typeface="+mn-cs"/>
          </a:endParaRPr>
        </a:p>
      </dgm:t>
    </dgm:pt>
    <dgm:pt modelId="{BF75B284-D16D-4386-8058-6B3461296E32}" type="sibTrans" cxnId="{29DEE7AF-5B9A-4D27-A5BC-7EF537D157C6}">
      <dgm:prSet/>
      <dgm:spPr/>
      <dgm:t>
        <a:bodyPr/>
        <a:lstStyle/>
        <a:p>
          <a:endParaRPr kumimoji="1" lang="ja-JP" altLang="en-US"/>
        </a:p>
      </dgm:t>
    </dgm:pt>
    <dgm:pt modelId="{37D7B65D-3720-455E-9B7F-1E00168ACF49}" type="parTrans" cxnId="{29DEE7AF-5B9A-4D27-A5BC-7EF537D157C6}">
      <dgm:prSet/>
      <dgm:spPr/>
      <dgm:t>
        <a:bodyPr/>
        <a:lstStyle/>
        <a:p>
          <a:endParaRPr kumimoji="1" lang="ja-JP" altLang="en-US"/>
        </a:p>
      </dgm:t>
    </dgm:pt>
    <dgm:pt modelId="{E847127E-A484-4AE3-BEDB-BEC02F088A32}">
      <dgm:prSet/>
      <dgm:spPr>
        <a:xfrm>
          <a:off x="2882075" y="1425108"/>
          <a:ext cx="1093849" cy="164077"/>
        </a:xfrm>
        <a:prstGeom prst="rect">
          <a:avLst/>
        </a:prstGeom>
        <a:noFill/>
        <a:ln>
          <a:noFill/>
        </a:ln>
        <a:effectLst/>
      </dgm:spPr>
      <dgm:t>
        <a:bodyPr/>
        <a:lstStyle/>
        <a:p>
          <a:endParaRPr kumimoji="1" lang="ja-JP" altLang="en-US">
            <a:solidFill>
              <a:sysClr val="windowText" lastClr="000000">
                <a:hueOff val="0"/>
                <a:satOff val="0"/>
                <a:lumOff val="0"/>
                <a:alphaOff val="0"/>
              </a:sysClr>
            </a:solidFill>
            <a:latin typeface="Century" panose="020F0502020204030204"/>
            <a:ea typeface="ＭＳ 明朝" panose="02020609040205080304" pitchFamily="17" charset="-128"/>
            <a:cs typeface="+mn-cs"/>
          </a:endParaRPr>
        </a:p>
      </dgm:t>
    </dgm:pt>
    <dgm:pt modelId="{904794EE-0DA6-4B26-80E5-955895FA65BF}" type="sibTrans" cxnId="{659382DB-E88C-4447-B945-2070720158B9}">
      <dgm:prSet/>
      <dgm:spPr/>
      <dgm:t>
        <a:bodyPr/>
        <a:lstStyle/>
        <a:p>
          <a:endParaRPr kumimoji="1" lang="ja-JP" altLang="en-US"/>
        </a:p>
      </dgm:t>
    </dgm:pt>
    <dgm:pt modelId="{3232AB02-55C8-4D31-AAFB-BBA1FF8CC407}" type="parTrans" cxnId="{659382DB-E88C-4447-B945-2070720158B9}">
      <dgm:prSet/>
      <dgm:spPr/>
      <dgm:t>
        <a:bodyPr/>
        <a:lstStyle/>
        <a:p>
          <a:endParaRPr kumimoji="1" lang="ja-JP" altLang="en-US"/>
        </a:p>
      </dgm:t>
    </dgm:pt>
    <dgm:pt modelId="{1B0CA87D-9B7C-45D6-927B-9C2A39F58C3C}">
      <dgm:prSet/>
      <dgm:spPr>
        <a:xfrm>
          <a:off x="4878785" y="1425108"/>
          <a:ext cx="1093849" cy="164077"/>
        </a:xfrm>
        <a:prstGeom prst="rect">
          <a:avLst/>
        </a:prstGeom>
        <a:noFill/>
        <a:ln>
          <a:noFill/>
        </a:ln>
        <a:effectLst/>
      </dgm:spPr>
      <dgm:t>
        <a:bodyPr/>
        <a:lstStyle/>
        <a:p>
          <a:endParaRPr kumimoji="1" lang="ja-JP" altLang="en-US">
            <a:solidFill>
              <a:sysClr val="windowText" lastClr="000000">
                <a:hueOff val="0"/>
                <a:satOff val="0"/>
                <a:lumOff val="0"/>
                <a:alphaOff val="0"/>
              </a:sysClr>
            </a:solidFill>
            <a:latin typeface="Century" panose="020F0502020204030204"/>
            <a:ea typeface="ＭＳ 明朝" panose="02020609040205080304" pitchFamily="17" charset="-128"/>
            <a:cs typeface="+mn-cs"/>
          </a:endParaRPr>
        </a:p>
      </dgm:t>
    </dgm:pt>
    <dgm:pt modelId="{90F60FE9-96D3-4844-924E-B2C2A191E4A3}" type="sibTrans" cxnId="{DFDD5D1C-AB05-47A7-9C6A-499E8B84BE37}">
      <dgm:prSet/>
      <dgm:spPr/>
      <dgm:t>
        <a:bodyPr/>
        <a:lstStyle/>
        <a:p>
          <a:endParaRPr kumimoji="1" lang="ja-JP" altLang="en-US"/>
        </a:p>
      </dgm:t>
    </dgm:pt>
    <dgm:pt modelId="{99205EC2-1C78-4436-8689-E1241A341BAC}" type="parTrans" cxnId="{DFDD5D1C-AB05-47A7-9C6A-499E8B84BE37}">
      <dgm:prSet/>
      <dgm:spPr/>
      <dgm:t>
        <a:bodyPr/>
        <a:lstStyle/>
        <a:p>
          <a:endParaRPr kumimoji="1" lang="ja-JP" altLang="en-US"/>
        </a:p>
      </dgm:t>
    </dgm:pt>
    <dgm:pt modelId="{2340E4C6-F5B0-4749-92DA-44BBA850931A}" type="pres">
      <dgm:prSet presAssocID="{423A9FF1-FE2D-43AC-A4E6-CD82391FC5C3}" presName="Name0" presStyleCnt="0">
        <dgm:presLayoutVars>
          <dgm:dir/>
        </dgm:presLayoutVars>
      </dgm:prSet>
      <dgm:spPr/>
      <dgm:t>
        <a:bodyPr/>
        <a:lstStyle/>
        <a:p>
          <a:endParaRPr kumimoji="1" lang="ja-JP" altLang="en-US"/>
        </a:p>
      </dgm:t>
    </dgm:pt>
    <dgm:pt modelId="{734175CD-B5B6-4532-88EB-AE243F269C5D}" type="pres">
      <dgm:prSet presAssocID="{6E1FF71E-413A-4D53-8E65-279FF61BDE2C}" presName="composite" presStyleCnt="0"/>
      <dgm:spPr/>
      <dgm:t>
        <a:bodyPr/>
        <a:lstStyle/>
        <a:p>
          <a:endParaRPr kumimoji="1" lang="ja-JP" altLang="en-US"/>
        </a:p>
      </dgm:t>
    </dgm:pt>
    <dgm:pt modelId="{ED5A46C1-521F-4E8B-B49B-A3D789D44918}" type="pres">
      <dgm:prSet presAssocID="{6E1FF71E-413A-4D53-8E65-279FF61BDE2C}" presName="rect2" presStyleLbl="revTx" presStyleIdx="0" presStyleCnt="6">
        <dgm:presLayoutVars>
          <dgm:bulletEnabled val="1"/>
        </dgm:presLayoutVars>
      </dgm:prSet>
      <dgm:spPr/>
      <dgm:t>
        <a:bodyPr/>
        <a:lstStyle/>
        <a:p>
          <a:endParaRPr kumimoji="1" lang="ja-JP" altLang="en-US"/>
        </a:p>
      </dgm:t>
    </dgm:pt>
    <dgm:pt modelId="{14019350-8D7C-43DA-8175-A770F14AA1BF}" type="pres">
      <dgm:prSet presAssocID="{6E1FF71E-413A-4D53-8E65-279FF61BDE2C}" presName="rect1" presStyleLbl="alignImgPlace1" presStyleIdx="0" presStyleCnt="6" custScaleX="171969" custLinFactNeighborX="3559" custLinFactNeighborY="-4537"/>
      <dgm:spPr>
        <a:xfrm>
          <a:off x="530678" y="172246"/>
          <a:ext cx="1881081" cy="1093849"/>
        </a:xfrm>
        <a:prstGeom prst="rect">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a:softEdge rad="63500"/>
        </a:effectLst>
      </dgm:spPr>
      <dgm:t>
        <a:bodyPr/>
        <a:lstStyle/>
        <a:p>
          <a:endParaRPr kumimoji="1" lang="ja-JP" altLang="en-US"/>
        </a:p>
      </dgm:t>
    </dgm:pt>
    <dgm:pt modelId="{5014640C-BFED-4BE9-B9C9-FA68EE15E4CC}" type="pres">
      <dgm:prSet presAssocID="{D5170AA8-F5A0-442B-886F-91ABECFE8E85}" presName="sibTrans" presStyleCnt="0"/>
      <dgm:spPr/>
      <dgm:t>
        <a:bodyPr/>
        <a:lstStyle/>
        <a:p>
          <a:endParaRPr kumimoji="1" lang="ja-JP" altLang="en-US"/>
        </a:p>
      </dgm:t>
    </dgm:pt>
    <dgm:pt modelId="{58831BB4-CE36-424C-BDE5-CDD41ADA6084}" type="pres">
      <dgm:prSet presAssocID="{EB7CACCC-63AB-429E-8B9D-97D6B92E647E}" presName="composite" presStyleCnt="0"/>
      <dgm:spPr/>
      <dgm:t>
        <a:bodyPr/>
        <a:lstStyle/>
        <a:p>
          <a:endParaRPr kumimoji="1" lang="ja-JP" altLang="en-US"/>
        </a:p>
      </dgm:t>
    </dgm:pt>
    <dgm:pt modelId="{CD7F8257-4338-4527-B026-B10148268E72}" type="pres">
      <dgm:prSet presAssocID="{EB7CACCC-63AB-429E-8B9D-97D6B92E647E}" presName="rect2" presStyleLbl="revTx" presStyleIdx="1" presStyleCnt="6">
        <dgm:presLayoutVars>
          <dgm:bulletEnabled val="1"/>
        </dgm:presLayoutVars>
      </dgm:prSet>
      <dgm:spPr/>
      <dgm:t>
        <a:bodyPr/>
        <a:lstStyle/>
        <a:p>
          <a:endParaRPr kumimoji="1" lang="ja-JP" altLang="en-US"/>
        </a:p>
      </dgm:t>
    </dgm:pt>
    <dgm:pt modelId="{09DCD3ED-BC91-449D-A076-71BF33607519}" type="pres">
      <dgm:prSet presAssocID="{EB7CACCC-63AB-429E-8B9D-97D6B92E647E}" presName="rect1" presStyleLbl="alignImgPlace1" presStyleIdx="1" presStyleCnt="6" custScaleX="171969" custLinFactNeighborX="3559" custLinFactNeighborY="-4537"/>
      <dgm:spPr>
        <a:xfrm>
          <a:off x="2527389" y="172246"/>
          <a:ext cx="1881081" cy="1093849"/>
        </a:xfrm>
        <a:prstGeom prst="rect">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a:softEdge rad="63500"/>
        </a:effectLst>
      </dgm:spPr>
      <dgm:t>
        <a:bodyPr/>
        <a:lstStyle/>
        <a:p>
          <a:endParaRPr kumimoji="1" lang="ja-JP" altLang="en-US"/>
        </a:p>
      </dgm:t>
    </dgm:pt>
    <dgm:pt modelId="{3876008B-E81D-4543-91E7-59A32EC98A6D}" type="pres">
      <dgm:prSet presAssocID="{F203257F-3B1E-4FB7-B36C-33ADEFD88547}" presName="sibTrans" presStyleCnt="0"/>
      <dgm:spPr/>
      <dgm:t>
        <a:bodyPr/>
        <a:lstStyle/>
        <a:p>
          <a:endParaRPr kumimoji="1" lang="ja-JP" altLang="en-US"/>
        </a:p>
      </dgm:t>
    </dgm:pt>
    <dgm:pt modelId="{17600D6C-86C7-4834-8717-CEDFF7CAE2BF}" type="pres">
      <dgm:prSet presAssocID="{0A2CE07A-F45E-4EB5-9B73-7F28B1B4ACAE}" presName="composite" presStyleCnt="0"/>
      <dgm:spPr/>
      <dgm:t>
        <a:bodyPr/>
        <a:lstStyle/>
        <a:p>
          <a:endParaRPr kumimoji="1" lang="ja-JP" altLang="en-US"/>
        </a:p>
      </dgm:t>
    </dgm:pt>
    <dgm:pt modelId="{62AE29B2-0850-43AA-B11F-10DCFC3829B1}" type="pres">
      <dgm:prSet presAssocID="{0A2CE07A-F45E-4EB5-9B73-7F28B1B4ACAE}" presName="rect2" presStyleLbl="revTx" presStyleIdx="2" presStyleCnt="6">
        <dgm:presLayoutVars>
          <dgm:bulletEnabled val="1"/>
        </dgm:presLayoutVars>
      </dgm:prSet>
      <dgm:spPr/>
      <dgm:t>
        <a:bodyPr/>
        <a:lstStyle/>
        <a:p>
          <a:endParaRPr kumimoji="1" lang="ja-JP" altLang="en-US"/>
        </a:p>
      </dgm:t>
    </dgm:pt>
    <dgm:pt modelId="{E86B2231-45D0-4D1B-9921-101A63B621B3}" type="pres">
      <dgm:prSet presAssocID="{0A2CE07A-F45E-4EB5-9B73-7F28B1B4ACAE}" presName="rect1" presStyleLbl="alignImgPlace1" presStyleIdx="2" presStyleCnt="6" custScaleX="171969" custLinFactNeighborX="3559" custLinFactNeighborY="-4537"/>
      <dgm:spPr>
        <a:xfrm>
          <a:off x="4524099" y="172246"/>
          <a:ext cx="1881081" cy="1093849"/>
        </a:xfrm>
        <a:prstGeom prst="rect">
          <a:avLst/>
        </a:prstGeom>
        <a:blipFill rotWithShape="1">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a:softEdge rad="63500"/>
        </a:effectLst>
      </dgm:spPr>
      <dgm:t>
        <a:bodyPr/>
        <a:lstStyle/>
        <a:p>
          <a:endParaRPr kumimoji="1" lang="ja-JP" altLang="en-US"/>
        </a:p>
      </dgm:t>
    </dgm:pt>
    <dgm:pt modelId="{569F745E-59D2-4E8D-9511-8C3232262E51}" type="pres">
      <dgm:prSet presAssocID="{5925D7CD-F633-4D65-8C80-1C7C109C1E48}" presName="sibTrans" presStyleCnt="0"/>
      <dgm:spPr/>
      <dgm:t>
        <a:bodyPr/>
        <a:lstStyle/>
        <a:p>
          <a:endParaRPr kumimoji="1" lang="ja-JP" altLang="en-US"/>
        </a:p>
      </dgm:t>
    </dgm:pt>
    <dgm:pt modelId="{173B59F4-1BB3-4679-8257-18B9BB562B98}" type="pres">
      <dgm:prSet presAssocID="{7A056C09-8285-4935-B5F7-4DECA5A602C7}" presName="composite" presStyleCnt="0"/>
      <dgm:spPr/>
      <dgm:t>
        <a:bodyPr/>
        <a:lstStyle/>
        <a:p>
          <a:endParaRPr kumimoji="1" lang="ja-JP" altLang="en-US"/>
        </a:p>
      </dgm:t>
    </dgm:pt>
    <dgm:pt modelId="{B6F73342-0C61-4462-AE0B-85BA416AE115}" type="pres">
      <dgm:prSet presAssocID="{7A056C09-8285-4935-B5F7-4DECA5A602C7}" presName="rect2" presStyleLbl="revTx" presStyleIdx="3" presStyleCnt="6">
        <dgm:presLayoutVars>
          <dgm:bulletEnabled val="1"/>
        </dgm:presLayoutVars>
      </dgm:prSet>
      <dgm:spPr/>
      <dgm:t>
        <a:bodyPr/>
        <a:lstStyle/>
        <a:p>
          <a:endParaRPr kumimoji="1" lang="ja-JP" altLang="en-US"/>
        </a:p>
      </dgm:t>
    </dgm:pt>
    <dgm:pt modelId="{628F19C7-2B18-4E0C-98A4-31D991AE12A2}" type="pres">
      <dgm:prSet presAssocID="{7A056C09-8285-4935-B5F7-4DECA5A602C7}" presName="rect1" presStyleLbl="alignImgPlace1" presStyleIdx="3" presStyleCnt="6" custScaleX="171969" custLinFactNeighborX="3765" custLinFactNeighborY="-22448"/>
      <dgm:spPr>
        <a:xfrm>
          <a:off x="532931" y="1376159"/>
          <a:ext cx="1881081" cy="1093849"/>
        </a:xfrm>
        <a:prstGeom prst="rect">
          <a:avLst/>
        </a:prstGeom>
        <a:blipFill rotWithShape="1">
          <a:blip xmlns:r="http://schemas.openxmlformats.org/officeDocument/2006/relationships" r:embed="rId4"/>
          <a:stretch>
            <a:fillRect/>
          </a:stretch>
        </a:blipFill>
        <a:ln w="12700" cap="flat" cmpd="sng" algn="ctr">
          <a:solidFill>
            <a:sysClr val="window" lastClr="FFFFFF">
              <a:hueOff val="0"/>
              <a:satOff val="0"/>
              <a:lumOff val="0"/>
              <a:alphaOff val="0"/>
            </a:sysClr>
          </a:solidFill>
          <a:prstDash val="solid"/>
          <a:miter lim="800000"/>
        </a:ln>
        <a:effectLst>
          <a:softEdge rad="63500"/>
        </a:effectLst>
      </dgm:spPr>
      <dgm:t>
        <a:bodyPr/>
        <a:lstStyle/>
        <a:p>
          <a:endParaRPr kumimoji="1" lang="ja-JP" altLang="en-US"/>
        </a:p>
      </dgm:t>
    </dgm:pt>
    <dgm:pt modelId="{6CD14300-3E8B-47CB-98A4-5737BB3D2A7D}" type="pres">
      <dgm:prSet presAssocID="{BF75B284-D16D-4386-8058-6B3461296E32}" presName="sibTrans" presStyleCnt="0"/>
      <dgm:spPr/>
      <dgm:t>
        <a:bodyPr/>
        <a:lstStyle/>
        <a:p>
          <a:endParaRPr kumimoji="1" lang="ja-JP" altLang="en-US"/>
        </a:p>
      </dgm:t>
    </dgm:pt>
    <dgm:pt modelId="{191A9684-7DDD-4D77-9E29-C10BFA3056AC}" type="pres">
      <dgm:prSet presAssocID="{E847127E-A484-4AE3-BEDB-BEC02F088A32}" presName="composite" presStyleCnt="0"/>
      <dgm:spPr/>
      <dgm:t>
        <a:bodyPr/>
        <a:lstStyle/>
        <a:p>
          <a:endParaRPr kumimoji="1" lang="ja-JP" altLang="en-US"/>
        </a:p>
      </dgm:t>
    </dgm:pt>
    <dgm:pt modelId="{9176BBE2-2166-44A9-997B-074EEB23A9EE}" type="pres">
      <dgm:prSet presAssocID="{E847127E-A484-4AE3-BEDB-BEC02F088A32}" presName="rect2" presStyleLbl="revTx" presStyleIdx="4" presStyleCnt="6">
        <dgm:presLayoutVars>
          <dgm:bulletEnabled val="1"/>
        </dgm:presLayoutVars>
      </dgm:prSet>
      <dgm:spPr/>
      <dgm:t>
        <a:bodyPr/>
        <a:lstStyle/>
        <a:p>
          <a:endParaRPr kumimoji="1" lang="ja-JP" altLang="en-US"/>
        </a:p>
      </dgm:t>
    </dgm:pt>
    <dgm:pt modelId="{C2ECF722-3771-4741-A125-A29C9701E3E9}" type="pres">
      <dgm:prSet presAssocID="{E847127E-A484-4AE3-BEDB-BEC02F088A32}" presName="rect1" presStyleLbl="alignImgPlace1" presStyleIdx="4" presStyleCnt="6" custScaleX="171969" custLinFactNeighborX="3765" custLinFactNeighborY="-22448"/>
      <dgm:spPr>
        <a:xfrm>
          <a:off x="2529642" y="1376159"/>
          <a:ext cx="1881081" cy="1093849"/>
        </a:xfrm>
        <a:prstGeom prst="rect">
          <a:avLst/>
        </a:prstGeom>
        <a:blipFill rotWithShape="1">
          <a:blip xmlns:r="http://schemas.openxmlformats.org/officeDocument/2006/relationships" r:embed="rId5"/>
          <a:stretch>
            <a:fillRect/>
          </a:stretch>
        </a:blipFill>
        <a:ln w="12700" cap="flat" cmpd="sng" algn="ctr">
          <a:solidFill>
            <a:sysClr val="window" lastClr="FFFFFF">
              <a:hueOff val="0"/>
              <a:satOff val="0"/>
              <a:lumOff val="0"/>
              <a:alphaOff val="0"/>
            </a:sysClr>
          </a:solidFill>
          <a:prstDash val="solid"/>
          <a:miter lim="800000"/>
        </a:ln>
        <a:effectLst>
          <a:softEdge rad="63500"/>
        </a:effectLst>
      </dgm:spPr>
      <dgm:t>
        <a:bodyPr/>
        <a:lstStyle/>
        <a:p>
          <a:endParaRPr kumimoji="1" lang="ja-JP" altLang="en-US"/>
        </a:p>
      </dgm:t>
    </dgm:pt>
    <dgm:pt modelId="{7E040739-F8E1-4AF6-B00D-A40FC0C72089}" type="pres">
      <dgm:prSet presAssocID="{904794EE-0DA6-4B26-80E5-955895FA65BF}" presName="sibTrans" presStyleCnt="0"/>
      <dgm:spPr/>
      <dgm:t>
        <a:bodyPr/>
        <a:lstStyle/>
        <a:p>
          <a:endParaRPr kumimoji="1" lang="ja-JP" altLang="en-US"/>
        </a:p>
      </dgm:t>
    </dgm:pt>
    <dgm:pt modelId="{106A2440-284E-4E0E-B459-91AEB9E790DD}" type="pres">
      <dgm:prSet presAssocID="{1B0CA87D-9B7C-45D6-927B-9C2A39F58C3C}" presName="composite" presStyleCnt="0"/>
      <dgm:spPr/>
      <dgm:t>
        <a:bodyPr/>
        <a:lstStyle/>
        <a:p>
          <a:endParaRPr kumimoji="1" lang="ja-JP" altLang="en-US"/>
        </a:p>
      </dgm:t>
    </dgm:pt>
    <dgm:pt modelId="{AFA1BD37-8B66-4D3A-B56F-EB2BA2DFA792}" type="pres">
      <dgm:prSet presAssocID="{1B0CA87D-9B7C-45D6-927B-9C2A39F58C3C}" presName="rect2" presStyleLbl="revTx" presStyleIdx="5" presStyleCnt="6">
        <dgm:presLayoutVars>
          <dgm:bulletEnabled val="1"/>
        </dgm:presLayoutVars>
      </dgm:prSet>
      <dgm:spPr/>
      <dgm:t>
        <a:bodyPr/>
        <a:lstStyle/>
        <a:p>
          <a:endParaRPr kumimoji="1" lang="ja-JP" altLang="en-US"/>
        </a:p>
      </dgm:t>
    </dgm:pt>
    <dgm:pt modelId="{19BCC4C3-E7E6-483B-857C-7488AB27D1B2}" type="pres">
      <dgm:prSet presAssocID="{1B0CA87D-9B7C-45D6-927B-9C2A39F58C3C}" presName="rect1" presStyleLbl="alignImgPlace1" presStyleIdx="5" presStyleCnt="6" custScaleX="171969" custLinFactNeighborX="3765" custLinFactNeighborY="-22448"/>
      <dgm:spPr>
        <a:xfrm>
          <a:off x="4526353" y="1376159"/>
          <a:ext cx="1881081" cy="1093849"/>
        </a:xfrm>
        <a:prstGeom prst="rect">
          <a:avLst/>
        </a:prstGeom>
        <a:blipFill rotWithShape="1">
          <a:blip xmlns:r="http://schemas.openxmlformats.org/officeDocument/2006/relationships" r:embed="rId6"/>
          <a:stretch>
            <a:fillRect/>
          </a:stretch>
        </a:blipFill>
        <a:ln w="12700" cap="flat" cmpd="sng" algn="ctr">
          <a:solidFill>
            <a:sysClr val="window" lastClr="FFFFFF">
              <a:hueOff val="0"/>
              <a:satOff val="0"/>
              <a:lumOff val="0"/>
              <a:alphaOff val="0"/>
            </a:sysClr>
          </a:solidFill>
          <a:prstDash val="solid"/>
          <a:miter lim="800000"/>
        </a:ln>
        <a:effectLst>
          <a:softEdge rad="63500"/>
        </a:effectLst>
      </dgm:spPr>
      <dgm:t>
        <a:bodyPr/>
        <a:lstStyle/>
        <a:p>
          <a:endParaRPr kumimoji="1" lang="ja-JP" altLang="en-US"/>
        </a:p>
      </dgm:t>
    </dgm:pt>
  </dgm:ptLst>
  <dgm:cxnLst>
    <dgm:cxn modelId="{449E5907-CCFB-4232-A50C-EB21B11C7333}" type="presOf" srcId="{423A9FF1-FE2D-43AC-A4E6-CD82391FC5C3}" destId="{2340E4C6-F5B0-4749-92DA-44BBA850931A}" srcOrd="0" destOrd="0" presId="urn:microsoft.com/office/officeart/2008/layout/PictureGrid"/>
    <dgm:cxn modelId="{F93E5AFE-AC89-4B49-B924-D6602FFB648F}" srcId="{423A9FF1-FE2D-43AC-A4E6-CD82391FC5C3}" destId="{6E1FF71E-413A-4D53-8E65-279FF61BDE2C}" srcOrd="0" destOrd="0" parTransId="{EF5D6818-CE8D-4B98-BD49-4BA2A6FBD224}" sibTransId="{D5170AA8-F5A0-442B-886F-91ABECFE8E85}"/>
    <dgm:cxn modelId="{29DEE7AF-5B9A-4D27-A5BC-7EF537D157C6}" srcId="{423A9FF1-FE2D-43AC-A4E6-CD82391FC5C3}" destId="{7A056C09-8285-4935-B5F7-4DECA5A602C7}" srcOrd="3" destOrd="0" parTransId="{37D7B65D-3720-455E-9B7F-1E00168ACF49}" sibTransId="{BF75B284-D16D-4386-8058-6B3461296E32}"/>
    <dgm:cxn modelId="{DFDD5D1C-AB05-47A7-9C6A-499E8B84BE37}" srcId="{423A9FF1-FE2D-43AC-A4E6-CD82391FC5C3}" destId="{1B0CA87D-9B7C-45D6-927B-9C2A39F58C3C}" srcOrd="5" destOrd="0" parTransId="{99205EC2-1C78-4436-8689-E1241A341BAC}" sibTransId="{90F60FE9-96D3-4844-924E-B2C2A191E4A3}"/>
    <dgm:cxn modelId="{C73428C0-E316-44B6-AEF9-584C410B6271}" type="presOf" srcId="{E847127E-A484-4AE3-BEDB-BEC02F088A32}" destId="{9176BBE2-2166-44A9-997B-074EEB23A9EE}" srcOrd="0" destOrd="0" presId="urn:microsoft.com/office/officeart/2008/layout/PictureGrid"/>
    <dgm:cxn modelId="{D7B6B1A4-A594-4868-984F-7672D1D5A91E}" srcId="{423A9FF1-FE2D-43AC-A4E6-CD82391FC5C3}" destId="{0A2CE07A-F45E-4EB5-9B73-7F28B1B4ACAE}" srcOrd="2" destOrd="0" parTransId="{A828FA5E-864B-4617-A515-C16A9BB4D594}" sibTransId="{5925D7CD-F633-4D65-8C80-1C7C109C1E48}"/>
    <dgm:cxn modelId="{AE490E21-C75E-4660-A00C-AD0C6AF18EB5}" type="presOf" srcId="{1B0CA87D-9B7C-45D6-927B-9C2A39F58C3C}" destId="{AFA1BD37-8B66-4D3A-B56F-EB2BA2DFA792}" srcOrd="0" destOrd="0" presId="urn:microsoft.com/office/officeart/2008/layout/PictureGrid"/>
    <dgm:cxn modelId="{F5DD3809-351E-40DD-96F0-2E1FEA4FB7D4}" type="presOf" srcId="{7A056C09-8285-4935-B5F7-4DECA5A602C7}" destId="{B6F73342-0C61-4462-AE0B-85BA416AE115}" srcOrd="0" destOrd="0" presId="urn:microsoft.com/office/officeart/2008/layout/PictureGrid"/>
    <dgm:cxn modelId="{BDDD6452-688B-4753-963E-184B5DDA3E50}" srcId="{423A9FF1-FE2D-43AC-A4E6-CD82391FC5C3}" destId="{EB7CACCC-63AB-429E-8B9D-97D6B92E647E}" srcOrd="1" destOrd="0" parTransId="{DB52E917-3AE4-4269-B746-485AEAA0E159}" sibTransId="{F203257F-3B1E-4FB7-B36C-33ADEFD88547}"/>
    <dgm:cxn modelId="{FB2587B6-6C24-4B77-A5BE-AE75C21A2117}" type="presOf" srcId="{0A2CE07A-F45E-4EB5-9B73-7F28B1B4ACAE}" destId="{62AE29B2-0850-43AA-B11F-10DCFC3829B1}" srcOrd="0" destOrd="0" presId="urn:microsoft.com/office/officeart/2008/layout/PictureGrid"/>
    <dgm:cxn modelId="{097294F4-120E-4327-B3FD-834BE361E924}" type="presOf" srcId="{EB7CACCC-63AB-429E-8B9D-97D6B92E647E}" destId="{CD7F8257-4338-4527-B026-B10148268E72}" srcOrd="0" destOrd="0" presId="urn:microsoft.com/office/officeart/2008/layout/PictureGrid"/>
    <dgm:cxn modelId="{659382DB-E88C-4447-B945-2070720158B9}" srcId="{423A9FF1-FE2D-43AC-A4E6-CD82391FC5C3}" destId="{E847127E-A484-4AE3-BEDB-BEC02F088A32}" srcOrd="4" destOrd="0" parTransId="{3232AB02-55C8-4D31-AAFB-BBA1FF8CC407}" sibTransId="{904794EE-0DA6-4B26-80E5-955895FA65BF}"/>
    <dgm:cxn modelId="{C2F6858F-A535-4290-B9A7-49DB8C3208B8}" type="presOf" srcId="{6E1FF71E-413A-4D53-8E65-279FF61BDE2C}" destId="{ED5A46C1-521F-4E8B-B49B-A3D789D44918}" srcOrd="0" destOrd="0" presId="urn:microsoft.com/office/officeart/2008/layout/PictureGrid"/>
    <dgm:cxn modelId="{DA18D06E-E70F-429A-96A7-D429AD5AEF19}" type="presParOf" srcId="{2340E4C6-F5B0-4749-92DA-44BBA850931A}" destId="{734175CD-B5B6-4532-88EB-AE243F269C5D}" srcOrd="0" destOrd="0" presId="urn:microsoft.com/office/officeart/2008/layout/PictureGrid"/>
    <dgm:cxn modelId="{1062BDD4-02D3-4538-980B-236C177AF321}" type="presParOf" srcId="{734175CD-B5B6-4532-88EB-AE243F269C5D}" destId="{ED5A46C1-521F-4E8B-B49B-A3D789D44918}" srcOrd="0" destOrd="0" presId="urn:microsoft.com/office/officeart/2008/layout/PictureGrid"/>
    <dgm:cxn modelId="{DC32D321-F50A-4308-86CF-A4E0CE64F7E3}" type="presParOf" srcId="{734175CD-B5B6-4532-88EB-AE243F269C5D}" destId="{14019350-8D7C-43DA-8175-A770F14AA1BF}" srcOrd="1" destOrd="0" presId="urn:microsoft.com/office/officeart/2008/layout/PictureGrid"/>
    <dgm:cxn modelId="{E21679C1-C345-40AF-89A9-739117FE3654}" type="presParOf" srcId="{2340E4C6-F5B0-4749-92DA-44BBA850931A}" destId="{5014640C-BFED-4BE9-B9C9-FA68EE15E4CC}" srcOrd="1" destOrd="0" presId="urn:microsoft.com/office/officeart/2008/layout/PictureGrid"/>
    <dgm:cxn modelId="{8D5AC781-2F89-401D-9EF5-6F21558848CF}" type="presParOf" srcId="{2340E4C6-F5B0-4749-92DA-44BBA850931A}" destId="{58831BB4-CE36-424C-BDE5-CDD41ADA6084}" srcOrd="2" destOrd="0" presId="urn:microsoft.com/office/officeart/2008/layout/PictureGrid"/>
    <dgm:cxn modelId="{DCC40F94-EE64-40C1-B89F-644B9F6988C9}" type="presParOf" srcId="{58831BB4-CE36-424C-BDE5-CDD41ADA6084}" destId="{CD7F8257-4338-4527-B026-B10148268E72}" srcOrd="0" destOrd="0" presId="urn:microsoft.com/office/officeart/2008/layout/PictureGrid"/>
    <dgm:cxn modelId="{6E198954-1DBF-42ED-8336-972D63DF204A}" type="presParOf" srcId="{58831BB4-CE36-424C-BDE5-CDD41ADA6084}" destId="{09DCD3ED-BC91-449D-A076-71BF33607519}" srcOrd="1" destOrd="0" presId="urn:microsoft.com/office/officeart/2008/layout/PictureGrid"/>
    <dgm:cxn modelId="{8AB7D4FC-8353-4718-B8C9-73A69EC2271C}" type="presParOf" srcId="{2340E4C6-F5B0-4749-92DA-44BBA850931A}" destId="{3876008B-E81D-4543-91E7-59A32EC98A6D}" srcOrd="3" destOrd="0" presId="urn:microsoft.com/office/officeart/2008/layout/PictureGrid"/>
    <dgm:cxn modelId="{327F6B3E-379F-4793-B239-F9B350212040}" type="presParOf" srcId="{2340E4C6-F5B0-4749-92DA-44BBA850931A}" destId="{17600D6C-86C7-4834-8717-CEDFF7CAE2BF}" srcOrd="4" destOrd="0" presId="urn:microsoft.com/office/officeart/2008/layout/PictureGrid"/>
    <dgm:cxn modelId="{C2EB1DAD-E772-4683-9B7A-770551E3EE49}" type="presParOf" srcId="{17600D6C-86C7-4834-8717-CEDFF7CAE2BF}" destId="{62AE29B2-0850-43AA-B11F-10DCFC3829B1}" srcOrd="0" destOrd="0" presId="urn:microsoft.com/office/officeart/2008/layout/PictureGrid"/>
    <dgm:cxn modelId="{117231F9-A7ED-40D5-9196-DF8F3A0D2018}" type="presParOf" srcId="{17600D6C-86C7-4834-8717-CEDFF7CAE2BF}" destId="{E86B2231-45D0-4D1B-9921-101A63B621B3}" srcOrd="1" destOrd="0" presId="urn:microsoft.com/office/officeart/2008/layout/PictureGrid"/>
    <dgm:cxn modelId="{943D7C4C-F97A-4AB3-B22F-17B1505C4569}" type="presParOf" srcId="{2340E4C6-F5B0-4749-92DA-44BBA850931A}" destId="{569F745E-59D2-4E8D-9511-8C3232262E51}" srcOrd="5" destOrd="0" presId="urn:microsoft.com/office/officeart/2008/layout/PictureGrid"/>
    <dgm:cxn modelId="{BCF83B4A-9445-4EFC-AEC0-529A4BAC4A22}" type="presParOf" srcId="{2340E4C6-F5B0-4749-92DA-44BBA850931A}" destId="{173B59F4-1BB3-4679-8257-18B9BB562B98}" srcOrd="6" destOrd="0" presId="urn:microsoft.com/office/officeart/2008/layout/PictureGrid"/>
    <dgm:cxn modelId="{2F85A20F-F1E2-43D2-B355-EBF8CE56BE55}" type="presParOf" srcId="{173B59F4-1BB3-4679-8257-18B9BB562B98}" destId="{B6F73342-0C61-4462-AE0B-85BA416AE115}" srcOrd="0" destOrd="0" presId="urn:microsoft.com/office/officeart/2008/layout/PictureGrid"/>
    <dgm:cxn modelId="{D0717FF8-B43D-45B6-828F-88CF134C9D07}" type="presParOf" srcId="{173B59F4-1BB3-4679-8257-18B9BB562B98}" destId="{628F19C7-2B18-4E0C-98A4-31D991AE12A2}" srcOrd="1" destOrd="0" presId="urn:microsoft.com/office/officeart/2008/layout/PictureGrid"/>
    <dgm:cxn modelId="{F816156D-75D6-44C5-87FC-C627D75D78F0}" type="presParOf" srcId="{2340E4C6-F5B0-4749-92DA-44BBA850931A}" destId="{6CD14300-3E8B-47CB-98A4-5737BB3D2A7D}" srcOrd="7" destOrd="0" presId="urn:microsoft.com/office/officeart/2008/layout/PictureGrid"/>
    <dgm:cxn modelId="{4896359C-C0BE-4D0C-8C93-ED454DBCA83B}" type="presParOf" srcId="{2340E4C6-F5B0-4749-92DA-44BBA850931A}" destId="{191A9684-7DDD-4D77-9E29-C10BFA3056AC}" srcOrd="8" destOrd="0" presId="urn:microsoft.com/office/officeart/2008/layout/PictureGrid"/>
    <dgm:cxn modelId="{49533B79-19AC-4ECF-BBB5-2094DE3BFF92}" type="presParOf" srcId="{191A9684-7DDD-4D77-9E29-C10BFA3056AC}" destId="{9176BBE2-2166-44A9-997B-074EEB23A9EE}" srcOrd="0" destOrd="0" presId="urn:microsoft.com/office/officeart/2008/layout/PictureGrid"/>
    <dgm:cxn modelId="{B80843ED-1B54-4036-9BEE-BA1C51EE7E16}" type="presParOf" srcId="{191A9684-7DDD-4D77-9E29-C10BFA3056AC}" destId="{C2ECF722-3771-4741-A125-A29C9701E3E9}" srcOrd="1" destOrd="0" presId="urn:microsoft.com/office/officeart/2008/layout/PictureGrid"/>
    <dgm:cxn modelId="{08CAE83C-6E04-41B1-987F-5740694FE6DE}" type="presParOf" srcId="{2340E4C6-F5B0-4749-92DA-44BBA850931A}" destId="{7E040739-F8E1-4AF6-B00D-A40FC0C72089}" srcOrd="9" destOrd="0" presId="urn:microsoft.com/office/officeart/2008/layout/PictureGrid"/>
    <dgm:cxn modelId="{1CF892EC-E7F4-44A5-A451-4C8653612A73}" type="presParOf" srcId="{2340E4C6-F5B0-4749-92DA-44BBA850931A}" destId="{106A2440-284E-4E0E-B459-91AEB9E790DD}" srcOrd="10" destOrd="0" presId="urn:microsoft.com/office/officeart/2008/layout/PictureGrid"/>
    <dgm:cxn modelId="{AB1A9259-9597-43DD-916E-4CED504F84AD}" type="presParOf" srcId="{106A2440-284E-4E0E-B459-91AEB9E790DD}" destId="{AFA1BD37-8B66-4D3A-B56F-EB2BA2DFA792}" srcOrd="0" destOrd="0" presId="urn:microsoft.com/office/officeart/2008/layout/PictureGrid"/>
    <dgm:cxn modelId="{16B96E9A-40EE-44F4-8C65-F9CF4F0DC49B}" type="presParOf" srcId="{106A2440-284E-4E0E-B459-91AEB9E790DD}" destId="{19BCC4C3-E7E6-483B-857C-7488AB27D1B2}" srcOrd="1" destOrd="0" presId="urn:microsoft.com/office/officeart/2008/layout/PictureGrid"/>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A46C1-521F-4E8B-B49B-A3D789D44918}">
      <dsp:nvSpPr>
        <dsp:cNvPr id="0" name=""/>
        <dsp:cNvSpPr/>
      </dsp:nvSpPr>
      <dsp:spPr>
        <a:xfrm>
          <a:off x="885364" y="25276"/>
          <a:ext cx="1093849" cy="16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34290" bIns="0" numCol="1" spcCol="1270" anchor="b" anchorCtr="0">
          <a:noAutofit/>
        </a:bodyPr>
        <a:lstStyle/>
        <a:p>
          <a:pPr lvl="0" algn="l" defTabSz="400050">
            <a:lnSpc>
              <a:spcPct val="90000"/>
            </a:lnSpc>
            <a:spcBef>
              <a:spcPct val="0"/>
            </a:spcBef>
            <a:spcAft>
              <a:spcPct val="35000"/>
            </a:spcAft>
          </a:pPr>
          <a:endParaRPr kumimoji="1" lang="ja-JP" altLang="en-US" sz="900" kern="1200" dirty="0">
            <a:solidFill>
              <a:sysClr val="windowText" lastClr="000000">
                <a:hueOff val="0"/>
                <a:satOff val="0"/>
                <a:lumOff val="0"/>
                <a:alphaOff val="0"/>
              </a:sysClr>
            </a:solidFill>
            <a:latin typeface="Century" panose="020F0502020204030204"/>
            <a:ea typeface="ＭＳ 明朝" panose="02020609040205080304" pitchFamily="17" charset="-128"/>
            <a:cs typeface="+mn-cs"/>
          </a:endParaRPr>
        </a:p>
      </dsp:txBody>
      <dsp:txXfrm>
        <a:off x="885364" y="25276"/>
        <a:ext cx="1093849" cy="164077"/>
      </dsp:txXfrm>
    </dsp:sp>
    <dsp:sp modelId="{14019350-8D7C-43DA-8175-A770F14AA1BF}">
      <dsp:nvSpPr>
        <dsp:cNvPr id="0" name=""/>
        <dsp:cNvSpPr/>
      </dsp:nvSpPr>
      <dsp:spPr>
        <a:xfrm>
          <a:off x="530678" y="172246"/>
          <a:ext cx="1881081" cy="1093849"/>
        </a:xfrm>
        <a:prstGeom prst="rect">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a:softEdge rad="63500"/>
        </a:effectLst>
      </dsp:spPr>
      <dsp:style>
        <a:lnRef idx="2">
          <a:scrgbClr r="0" g="0" b="0"/>
        </a:lnRef>
        <a:fillRef idx="1">
          <a:scrgbClr r="0" g="0" b="0"/>
        </a:fillRef>
        <a:effectRef idx="0">
          <a:scrgbClr r="0" g="0" b="0"/>
        </a:effectRef>
        <a:fontRef idx="minor"/>
      </dsp:style>
    </dsp:sp>
    <dsp:sp modelId="{CD7F8257-4338-4527-B026-B10148268E72}">
      <dsp:nvSpPr>
        <dsp:cNvPr id="0" name=""/>
        <dsp:cNvSpPr/>
      </dsp:nvSpPr>
      <dsp:spPr>
        <a:xfrm>
          <a:off x="2882075" y="25276"/>
          <a:ext cx="1093849" cy="16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34290" bIns="0" numCol="1" spcCol="1270" anchor="b" anchorCtr="0">
          <a:noAutofit/>
        </a:bodyPr>
        <a:lstStyle/>
        <a:p>
          <a:pPr lvl="0" algn="l" defTabSz="400050">
            <a:lnSpc>
              <a:spcPct val="90000"/>
            </a:lnSpc>
            <a:spcBef>
              <a:spcPct val="0"/>
            </a:spcBef>
            <a:spcAft>
              <a:spcPct val="35000"/>
            </a:spcAft>
          </a:pPr>
          <a:endParaRPr kumimoji="1" lang="ja-JP" altLang="en-US" sz="900" kern="1200" dirty="0">
            <a:solidFill>
              <a:sysClr val="windowText" lastClr="000000">
                <a:hueOff val="0"/>
                <a:satOff val="0"/>
                <a:lumOff val="0"/>
                <a:alphaOff val="0"/>
              </a:sysClr>
            </a:solidFill>
            <a:latin typeface="Century" panose="020F0502020204030204"/>
            <a:ea typeface="ＭＳ 明朝" panose="02020609040205080304" pitchFamily="17" charset="-128"/>
            <a:cs typeface="+mn-cs"/>
          </a:endParaRPr>
        </a:p>
      </dsp:txBody>
      <dsp:txXfrm>
        <a:off x="2882075" y="25276"/>
        <a:ext cx="1093849" cy="164077"/>
      </dsp:txXfrm>
    </dsp:sp>
    <dsp:sp modelId="{09DCD3ED-BC91-449D-A076-71BF33607519}">
      <dsp:nvSpPr>
        <dsp:cNvPr id="0" name=""/>
        <dsp:cNvSpPr/>
      </dsp:nvSpPr>
      <dsp:spPr>
        <a:xfrm>
          <a:off x="2527389" y="172246"/>
          <a:ext cx="1881081" cy="1093849"/>
        </a:xfrm>
        <a:prstGeom prst="rect">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a:softEdge rad="63500"/>
        </a:effectLst>
      </dsp:spPr>
      <dsp:style>
        <a:lnRef idx="2">
          <a:scrgbClr r="0" g="0" b="0"/>
        </a:lnRef>
        <a:fillRef idx="1">
          <a:scrgbClr r="0" g="0" b="0"/>
        </a:fillRef>
        <a:effectRef idx="0">
          <a:scrgbClr r="0" g="0" b="0"/>
        </a:effectRef>
        <a:fontRef idx="minor"/>
      </dsp:style>
    </dsp:sp>
    <dsp:sp modelId="{62AE29B2-0850-43AA-B11F-10DCFC3829B1}">
      <dsp:nvSpPr>
        <dsp:cNvPr id="0" name=""/>
        <dsp:cNvSpPr/>
      </dsp:nvSpPr>
      <dsp:spPr>
        <a:xfrm>
          <a:off x="4878785" y="25276"/>
          <a:ext cx="1093849" cy="16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34290" bIns="0" numCol="1" spcCol="1270" anchor="b" anchorCtr="0">
          <a:noAutofit/>
        </a:bodyPr>
        <a:lstStyle/>
        <a:p>
          <a:pPr lvl="0" algn="l" defTabSz="400050">
            <a:lnSpc>
              <a:spcPct val="90000"/>
            </a:lnSpc>
            <a:spcBef>
              <a:spcPct val="0"/>
            </a:spcBef>
            <a:spcAft>
              <a:spcPct val="35000"/>
            </a:spcAft>
          </a:pPr>
          <a:endParaRPr kumimoji="1" lang="ja-JP" altLang="en-US" sz="900" kern="1200" dirty="0">
            <a:solidFill>
              <a:sysClr val="windowText" lastClr="000000">
                <a:hueOff val="0"/>
                <a:satOff val="0"/>
                <a:lumOff val="0"/>
                <a:alphaOff val="0"/>
              </a:sysClr>
            </a:solidFill>
            <a:latin typeface="Century" panose="020F0502020204030204"/>
            <a:ea typeface="ＭＳ 明朝" panose="02020609040205080304" pitchFamily="17" charset="-128"/>
            <a:cs typeface="+mn-cs"/>
          </a:endParaRPr>
        </a:p>
      </dsp:txBody>
      <dsp:txXfrm>
        <a:off x="4878785" y="25276"/>
        <a:ext cx="1093849" cy="164077"/>
      </dsp:txXfrm>
    </dsp:sp>
    <dsp:sp modelId="{E86B2231-45D0-4D1B-9921-101A63B621B3}">
      <dsp:nvSpPr>
        <dsp:cNvPr id="0" name=""/>
        <dsp:cNvSpPr/>
      </dsp:nvSpPr>
      <dsp:spPr>
        <a:xfrm>
          <a:off x="4524099" y="172246"/>
          <a:ext cx="1881081" cy="1093849"/>
        </a:xfrm>
        <a:prstGeom prst="rect">
          <a:avLst/>
        </a:prstGeom>
        <a:blipFill rotWithShape="1">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a:softEdge rad="63500"/>
        </a:effectLst>
      </dsp:spPr>
      <dsp:style>
        <a:lnRef idx="2">
          <a:scrgbClr r="0" g="0" b="0"/>
        </a:lnRef>
        <a:fillRef idx="1">
          <a:scrgbClr r="0" g="0" b="0"/>
        </a:fillRef>
        <a:effectRef idx="0">
          <a:scrgbClr r="0" g="0" b="0"/>
        </a:effectRef>
        <a:fontRef idx="minor"/>
      </dsp:style>
    </dsp:sp>
    <dsp:sp modelId="{B6F73342-0C61-4462-AE0B-85BA416AE115}">
      <dsp:nvSpPr>
        <dsp:cNvPr id="0" name=""/>
        <dsp:cNvSpPr/>
      </dsp:nvSpPr>
      <dsp:spPr>
        <a:xfrm>
          <a:off x="885364" y="1425108"/>
          <a:ext cx="1093849" cy="16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34290" bIns="0" numCol="1" spcCol="1270" anchor="b" anchorCtr="0">
          <a:noAutofit/>
        </a:bodyPr>
        <a:lstStyle/>
        <a:p>
          <a:pPr lvl="0" algn="l" defTabSz="400050">
            <a:lnSpc>
              <a:spcPct val="90000"/>
            </a:lnSpc>
            <a:spcBef>
              <a:spcPct val="0"/>
            </a:spcBef>
            <a:spcAft>
              <a:spcPct val="35000"/>
            </a:spcAft>
          </a:pPr>
          <a:endParaRPr kumimoji="1" lang="ja-JP" altLang="en-US" sz="900" kern="1200" dirty="0">
            <a:solidFill>
              <a:sysClr val="windowText" lastClr="000000">
                <a:hueOff val="0"/>
                <a:satOff val="0"/>
                <a:lumOff val="0"/>
                <a:alphaOff val="0"/>
              </a:sysClr>
            </a:solidFill>
            <a:latin typeface="Century" panose="020F0502020204030204"/>
            <a:ea typeface="ＭＳ 明朝" panose="02020609040205080304" pitchFamily="17" charset="-128"/>
            <a:cs typeface="+mn-cs"/>
          </a:endParaRPr>
        </a:p>
      </dsp:txBody>
      <dsp:txXfrm>
        <a:off x="885364" y="1425108"/>
        <a:ext cx="1093849" cy="164077"/>
      </dsp:txXfrm>
    </dsp:sp>
    <dsp:sp modelId="{628F19C7-2B18-4E0C-98A4-31D991AE12A2}">
      <dsp:nvSpPr>
        <dsp:cNvPr id="0" name=""/>
        <dsp:cNvSpPr/>
      </dsp:nvSpPr>
      <dsp:spPr>
        <a:xfrm>
          <a:off x="532931" y="1376159"/>
          <a:ext cx="1881081" cy="1093849"/>
        </a:xfrm>
        <a:prstGeom prst="rect">
          <a:avLst/>
        </a:prstGeom>
        <a:blipFill rotWithShape="1">
          <a:blip xmlns:r="http://schemas.openxmlformats.org/officeDocument/2006/relationships" r:embed="rId4"/>
          <a:stretch>
            <a:fillRect/>
          </a:stretch>
        </a:blipFill>
        <a:ln w="12700" cap="flat" cmpd="sng" algn="ctr">
          <a:solidFill>
            <a:sysClr val="window" lastClr="FFFFFF">
              <a:hueOff val="0"/>
              <a:satOff val="0"/>
              <a:lumOff val="0"/>
              <a:alphaOff val="0"/>
            </a:sysClr>
          </a:solidFill>
          <a:prstDash val="solid"/>
          <a:miter lim="800000"/>
        </a:ln>
        <a:effectLst>
          <a:softEdge rad="63500"/>
        </a:effectLst>
      </dsp:spPr>
      <dsp:style>
        <a:lnRef idx="2">
          <a:scrgbClr r="0" g="0" b="0"/>
        </a:lnRef>
        <a:fillRef idx="1">
          <a:scrgbClr r="0" g="0" b="0"/>
        </a:fillRef>
        <a:effectRef idx="0">
          <a:scrgbClr r="0" g="0" b="0"/>
        </a:effectRef>
        <a:fontRef idx="minor"/>
      </dsp:style>
    </dsp:sp>
    <dsp:sp modelId="{9176BBE2-2166-44A9-997B-074EEB23A9EE}">
      <dsp:nvSpPr>
        <dsp:cNvPr id="0" name=""/>
        <dsp:cNvSpPr/>
      </dsp:nvSpPr>
      <dsp:spPr>
        <a:xfrm>
          <a:off x="2882075" y="1425108"/>
          <a:ext cx="1093849" cy="16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34290" bIns="0" numCol="1" spcCol="1270" anchor="b" anchorCtr="0">
          <a:noAutofit/>
        </a:bodyPr>
        <a:lstStyle/>
        <a:p>
          <a:pPr lvl="0" algn="l" defTabSz="400050">
            <a:lnSpc>
              <a:spcPct val="90000"/>
            </a:lnSpc>
            <a:spcBef>
              <a:spcPct val="0"/>
            </a:spcBef>
            <a:spcAft>
              <a:spcPct val="35000"/>
            </a:spcAft>
          </a:pPr>
          <a:endParaRPr kumimoji="1" lang="ja-JP" altLang="en-US" sz="900" kern="1200">
            <a:solidFill>
              <a:sysClr val="windowText" lastClr="000000">
                <a:hueOff val="0"/>
                <a:satOff val="0"/>
                <a:lumOff val="0"/>
                <a:alphaOff val="0"/>
              </a:sysClr>
            </a:solidFill>
            <a:latin typeface="Century" panose="020F0502020204030204"/>
            <a:ea typeface="ＭＳ 明朝" panose="02020609040205080304" pitchFamily="17" charset="-128"/>
            <a:cs typeface="+mn-cs"/>
          </a:endParaRPr>
        </a:p>
      </dsp:txBody>
      <dsp:txXfrm>
        <a:off x="2882075" y="1425108"/>
        <a:ext cx="1093849" cy="164077"/>
      </dsp:txXfrm>
    </dsp:sp>
    <dsp:sp modelId="{C2ECF722-3771-4741-A125-A29C9701E3E9}">
      <dsp:nvSpPr>
        <dsp:cNvPr id="0" name=""/>
        <dsp:cNvSpPr/>
      </dsp:nvSpPr>
      <dsp:spPr>
        <a:xfrm>
          <a:off x="2529642" y="1376159"/>
          <a:ext cx="1881081" cy="1093849"/>
        </a:xfrm>
        <a:prstGeom prst="rect">
          <a:avLst/>
        </a:prstGeom>
        <a:blipFill rotWithShape="1">
          <a:blip xmlns:r="http://schemas.openxmlformats.org/officeDocument/2006/relationships" r:embed="rId5"/>
          <a:stretch>
            <a:fillRect/>
          </a:stretch>
        </a:blipFill>
        <a:ln w="12700" cap="flat" cmpd="sng" algn="ctr">
          <a:solidFill>
            <a:sysClr val="window" lastClr="FFFFFF">
              <a:hueOff val="0"/>
              <a:satOff val="0"/>
              <a:lumOff val="0"/>
              <a:alphaOff val="0"/>
            </a:sysClr>
          </a:solidFill>
          <a:prstDash val="solid"/>
          <a:miter lim="800000"/>
        </a:ln>
        <a:effectLst>
          <a:softEdge rad="63500"/>
        </a:effectLst>
      </dsp:spPr>
      <dsp:style>
        <a:lnRef idx="2">
          <a:scrgbClr r="0" g="0" b="0"/>
        </a:lnRef>
        <a:fillRef idx="1">
          <a:scrgbClr r="0" g="0" b="0"/>
        </a:fillRef>
        <a:effectRef idx="0">
          <a:scrgbClr r="0" g="0" b="0"/>
        </a:effectRef>
        <a:fontRef idx="minor"/>
      </dsp:style>
    </dsp:sp>
    <dsp:sp modelId="{AFA1BD37-8B66-4D3A-B56F-EB2BA2DFA792}">
      <dsp:nvSpPr>
        <dsp:cNvPr id="0" name=""/>
        <dsp:cNvSpPr/>
      </dsp:nvSpPr>
      <dsp:spPr>
        <a:xfrm>
          <a:off x="4878785" y="1425108"/>
          <a:ext cx="1093849" cy="16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34290" bIns="0" numCol="1" spcCol="1270" anchor="b" anchorCtr="0">
          <a:noAutofit/>
        </a:bodyPr>
        <a:lstStyle/>
        <a:p>
          <a:pPr lvl="0" algn="l" defTabSz="400050">
            <a:lnSpc>
              <a:spcPct val="90000"/>
            </a:lnSpc>
            <a:spcBef>
              <a:spcPct val="0"/>
            </a:spcBef>
            <a:spcAft>
              <a:spcPct val="35000"/>
            </a:spcAft>
          </a:pPr>
          <a:endParaRPr kumimoji="1" lang="ja-JP" altLang="en-US" sz="900" kern="1200">
            <a:solidFill>
              <a:sysClr val="windowText" lastClr="000000">
                <a:hueOff val="0"/>
                <a:satOff val="0"/>
                <a:lumOff val="0"/>
                <a:alphaOff val="0"/>
              </a:sysClr>
            </a:solidFill>
            <a:latin typeface="Century" panose="020F0502020204030204"/>
            <a:ea typeface="ＭＳ 明朝" panose="02020609040205080304" pitchFamily="17" charset="-128"/>
            <a:cs typeface="+mn-cs"/>
          </a:endParaRPr>
        </a:p>
      </dsp:txBody>
      <dsp:txXfrm>
        <a:off x="4878785" y="1425108"/>
        <a:ext cx="1093849" cy="164077"/>
      </dsp:txXfrm>
    </dsp:sp>
    <dsp:sp modelId="{19BCC4C3-E7E6-483B-857C-7488AB27D1B2}">
      <dsp:nvSpPr>
        <dsp:cNvPr id="0" name=""/>
        <dsp:cNvSpPr/>
      </dsp:nvSpPr>
      <dsp:spPr>
        <a:xfrm>
          <a:off x="4526353" y="1376159"/>
          <a:ext cx="1881081" cy="1093849"/>
        </a:xfrm>
        <a:prstGeom prst="rect">
          <a:avLst/>
        </a:prstGeom>
        <a:blipFill rotWithShape="1">
          <a:blip xmlns:r="http://schemas.openxmlformats.org/officeDocument/2006/relationships" r:embed="rId6"/>
          <a:stretch>
            <a:fillRect/>
          </a:stretch>
        </a:blipFill>
        <a:ln w="12700" cap="flat" cmpd="sng" algn="ctr">
          <a:solidFill>
            <a:sysClr val="window" lastClr="FFFFFF">
              <a:hueOff val="0"/>
              <a:satOff val="0"/>
              <a:lumOff val="0"/>
              <a:alphaOff val="0"/>
            </a:sysClr>
          </a:solidFill>
          <a:prstDash val="solid"/>
          <a:miter lim="800000"/>
        </a:ln>
        <a:effectLst>
          <a:softEdge rad="63500"/>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4"/>
            <a:ext cx="4301839" cy="339515"/>
          </a:xfrm>
          <a:prstGeom prst="rect">
            <a:avLst/>
          </a:prstGeom>
        </p:spPr>
        <p:txBody>
          <a:bodyPr vert="horz" lIns="88179" tIns="44089" rIns="88179" bIns="4408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2583" y="4"/>
            <a:ext cx="4301839" cy="339515"/>
          </a:xfrm>
          <a:prstGeom prst="rect">
            <a:avLst/>
          </a:prstGeom>
        </p:spPr>
        <p:txBody>
          <a:bodyPr vert="horz" lIns="88179" tIns="44089" rIns="88179" bIns="44089" rtlCol="0"/>
          <a:lstStyle>
            <a:lvl1pPr algn="r">
              <a:defRPr sz="1200"/>
            </a:lvl1pPr>
          </a:lstStyle>
          <a:p>
            <a:fld id="{42A0A649-D193-4CD5-BE13-A62928DB4AA2}" type="datetimeFigureOut">
              <a:rPr kumimoji="1" lang="ja-JP" altLang="en-US" smtClean="0"/>
              <a:t>2017/10/18</a:t>
            </a:fld>
            <a:endParaRPr kumimoji="1" lang="ja-JP" altLang="en-US"/>
          </a:p>
        </p:txBody>
      </p:sp>
      <p:sp>
        <p:nvSpPr>
          <p:cNvPr id="4" name="フッター プレースホルダー 3"/>
          <p:cNvSpPr>
            <a:spLocks noGrp="1"/>
          </p:cNvSpPr>
          <p:nvPr>
            <p:ph type="ftr" sz="quarter" idx="2"/>
          </p:nvPr>
        </p:nvSpPr>
        <p:spPr>
          <a:xfrm>
            <a:off x="7" y="6457108"/>
            <a:ext cx="4301839" cy="339515"/>
          </a:xfrm>
          <a:prstGeom prst="rect">
            <a:avLst/>
          </a:prstGeom>
        </p:spPr>
        <p:txBody>
          <a:bodyPr vert="horz" lIns="88179" tIns="44089" rIns="88179" bIns="4408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2583" y="6457108"/>
            <a:ext cx="4301839" cy="339515"/>
          </a:xfrm>
          <a:prstGeom prst="rect">
            <a:avLst/>
          </a:prstGeom>
        </p:spPr>
        <p:txBody>
          <a:bodyPr vert="horz" lIns="88179" tIns="44089" rIns="88179" bIns="44089" rtlCol="0" anchor="b"/>
          <a:lstStyle>
            <a:lvl1pPr algn="r">
              <a:defRPr sz="1200"/>
            </a:lvl1pPr>
          </a:lstStyle>
          <a:p>
            <a:fld id="{B51814ED-28F5-45CE-B855-1B41034823B8}" type="slidenum">
              <a:rPr kumimoji="1" lang="ja-JP" altLang="en-US" smtClean="0"/>
              <a:t>‹#›</a:t>
            </a:fld>
            <a:endParaRPr kumimoji="1" lang="ja-JP" altLang="en-US"/>
          </a:p>
        </p:txBody>
      </p:sp>
    </p:spTree>
    <p:extLst>
      <p:ext uri="{BB962C8B-B14F-4D97-AF65-F5344CB8AC3E}">
        <p14:creationId xmlns:p14="http://schemas.microsoft.com/office/powerpoint/2010/main" val="1932744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1544" cy="339884"/>
          </a:xfrm>
          <a:prstGeom prst="rect">
            <a:avLst/>
          </a:prstGeom>
        </p:spPr>
        <p:txBody>
          <a:bodyPr vert="horz" lIns="91265" tIns="45633" rIns="91265" bIns="4563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2802" y="1"/>
            <a:ext cx="4301544" cy="339884"/>
          </a:xfrm>
          <a:prstGeom prst="rect">
            <a:avLst/>
          </a:prstGeom>
        </p:spPr>
        <p:txBody>
          <a:bodyPr vert="horz" lIns="91265" tIns="45633" rIns="91265" bIns="45633" rtlCol="0"/>
          <a:lstStyle>
            <a:lvl1pPr algn="r">
              <a:defRPr sz="1200"/>
            </a:lvl1pPr>
          </a:lstStyle>
          <a:p>
            <a:fld id="{EA5FA391-3774-4115-BBAF-B927BB7E1262}" type="datetimeFigureOut">
              <a:rPr kumimoji="1" lang="ja-JP" altLang="en-US" smtClean="0"/>
              <a:t>2017/10/18</a:t>
            </a:fld>
            <a:endParaRPr kumimoji="1" lang="ja-JP" altLang="en-US"/>
          </a:p>
        </p:txBody>
      </p:sp>
      <p:sp>
        <p:nvSpPr>
          <p:cNvPr id="4" name="スライド イメージ プレースホルダー 3"/>
          <p:cNvSpPr>
            <a:spLocks noGrp="1" noRot="1" noChangeAspect="1"/>
          </p:cNvSpPr>
          <p:nvPr>
            <p:ph type="sldImg" idx="2"/>
          </p:nvPr>
        </p:nvSpPr>
        <p:spPr>
          <a:xfrm>
            <a:off x="4081463" y="511175"/>
            <a:ext cx="1763712" cy="2546350"/>
          </a:xfrm>
          <a:prstGeom prst="rect">
            <a:avLst/>
          </a:prstGeom>
          <a:noFill/>
          <a:ln w="12700">
            <a:solidFill>
              <a:prstClr val="black"/>
            </a:solidFill>
          </a:ln>
        </p:spPr>
        <p:txBody>
          <a:bodyPr vert="horz" lIns="91265" tIns="45633" rIns="91265" bIns="45633" rtlCol="0" anchor="ctr"/>
          <a:lstStyle/>
          <a:p>
            <a:endParaRPr lang="ja-JP" altLang="en-US"/>
          </a:p>
        </p:txBody>
      </p:sp>
      <p:sp>
        <p:nvSpPr>
          <p:cNvPr id="5" name="ノート プレースホルダー 4"/>
          <p:cNvSpPr>
            <a:spLocks noGrp="1"/>
          </p:cNvSpPr>
          <p:nvPr>
            <p:ph type="body" sz="quarter" idx="3"/>
          </p:nvPr>
        </p:nvSpPr>
        <p:spPr>
          <a:xfrm>
            <a:off x="992664" y="3228899"/>
            <a:ext cx="7941310" cy="3058954"/>
          </a:xfrm>
          <a:prstGeom prst="rect">
            <a:avLst/>
          </a:prstGeom>
        </p:spPr>
        <p:txBody>
          <a:bodyPr vert="horz" lIns="91265" tIns="45633" rIns="91265" bIns="4563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6456614"/>
            <a:ext cx="4301544" cy="339884"/>
          </a:xfrm>
          <a:prstGeom prst="rect">
            <a:avLst/>
          </a:prstGeom>
        </p:spPr>
        <p:txBody>
          <a:bodyPr vert="horz" lIns="91265" tIns="45633" rIns="91265" bIns="4563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2802" y="6456614"/>
            <a:ext cx="4301544" cy="339884"/>
          </a:xfrm>
          <a:prstGeom prst="rect">
            <a:avLst/>
          </a:prstGeom>
        </p:spPr>
        <p:txBody>
          <a:bodyPr vert="horz" lIns="91265" tIns="45633" rIns="91265" bIns="45633" rtlCol="0" anchor="b"/>
          <a:lstStyle>
            <a:lvl1pPr algn="r">
              <a:defRPr sz="1200"/>
            </a:lvl1pPr>
          </a:lstStyle>
          <a:p>
            <a:fld id="{DFE055FF-61CA-4545-89E0-8EE26EDCCD1C}" type="slidenum">
              <a:rPr kumimoji="1" lang="ja-JP" altLang="en-US" smtClean="0"/>
              <a:t>‹#›</a:t>
            </a:fld>
            <a:endParaRPr kumimoji="1" lang="ja-JP" altLang="en-US"/>
          </a:p>
        </p:txBody>
      </p:sp>
    </p:spTree>
    <p:extLst>
      <p:ext uri="{BB962C8B-B14F-4D97-AF65-F5344CB8AC3E}">
        <p14:creationId xmlns:p14="http://schemas.microsoft.com/office/powerpoint/2010/main" val="38409679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81463" y="511175"/>
            <a:ext cx="1763712" cy="25463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E055FF-61CA-4545-89E0-8EE26EDCCD1C}"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val="208425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660380" indent="0" algn="ctr">
              <a:buNone/>
              <a:defRPr>
                <a:solidFill>
                  <a:schemeClr val="tx1">
                    <a:tint val="75000"/>
                  </a:schemeClr>
                </a:solidFill>
              </a:defRPr>
            </a:lvl2pPr>
            <a:lvl3pPr marL="1320759" indent="0" algn="ctr">
              <a:buNone/>
              <a:defRPr>
                <a:solidFill>
                  <a:schemeClr val="tx1">
                    <a:tint val="75000"/>
                  </a:schemeClr>
                </a:solidFill>
              </a:defRPr>
            </a:lvl3pPr>
            <a:lvl4pPr marL="1981139" indent="0" algn="ctr">
              <a:buNone/>
              <a:defRPr>
                <a:solidFill>
                  <a:schemeClr val="tx1">
                    <a:tint val="75000"/>
                  </a:schemeClr>
                </a:solidFill>
              </a:defRPr>
            </a:lvl4pPr>
            <a:lvl5pPr marL="2641519" indent="0" algn="ctr">
              <a:buNone/>
              <a:defRPr>
                <a:solidFill>
                  <a:schemeClr val="tx1">
                    <a:tint val="75000"/>
                  </a:schemeClr>
                </a:solidFill>
              </a:defRPr>
            </a:lvl5pPr>
            <a:lvl6pPr marL="3301898" indent="0" algn="ctr">
              <a:buNone/>
              <a:defRPr>
                <a:solidFill>
                  <a:schemeClr val="tx1">
                    <a:tint val="75000"/>
                  </a:schemeClr>
                </a:solidFill>
              </a:defRPr>
            </a:lvl6pPr>
            <a:lvl7pPr marL="3962278" indent="0" algn="ctr">
              <a:buNone/>
              <a:defRPr>
                <a:solidFill>
                  <a:schemeClr val="tx1">
                    <a:tint val="75000"/>
                  </a:schemeClr>
                </a:solidFill>
              </a:defRPr>
            </a:lvl7pPr>
            <a:lvl8pPr marL="4622658" indent="0" algn="ctr">
              <a:buNone/>
              <a:defRPr>
                <a:solidFill>
                  <a:schemeClr val="tx1">
                    <a:tint val="75000"/>
                  </a:schemeClr>
                </a:solidFill>
              </a:defRPr>
            </a:lvl8pPr>
            <a:lvl9pPr marL="5283037"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 3"/>
          <p:cNvSpPr>
            <a:spLocks noGrp="1"/>
          </p:cNvSpPr>
          <p:nvPr>
            <p:ph type="dt" sz="half" idx="10"/>
          </p:nvPr>
        </p:nvSpPr>
        <p:spPr/>
        <p:txBody>
          <a:bodyPr/>
          <a:lstStyle/>
          <a:p>
            <a:fld id="{6B61C509-C240-40A6-BB1A-64BE214C778E}" type="datetimeFigureOut">
              <a:rPr kumimoji="1" lang="ja-JP" altLang="en-US" smtClean="0"/>
              <a:pPr/>
              <a:t>2017/10/18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
        <p:nvSpPr>
          <p:cNvPr id="7" name="テキスト ボックス 6"/>
          <p:cNvSpPr txBox="1"/>
          <p:nvPr userDrawn="1"/>
        </p:nvSpPr>
        <p:spPr>
          <a:xfrm>
            <a:off x="0" y="1"/>
            <a:ext cx="836712" cy="903766"/>
          </a:xfrm>
          <a:prstGeom prst="rect">
            <a:avLst/>
          </a:prstGeom>
          <a:noFill/>
        </p:spPr>
        <p:txBody>
          <a:bodyPr wrap="square" rtlCol="0">
            <a:spAutoFit/>
          </a:bodyPr>
          <a:lstStyle/>
          <a:p>
            <a:r>
              <a:rPr kumimoji="1" lang="ja-JP" altLang="en-US" sz="1733" dirty="0" smtClean="0"/>
              <a:t>機密性○情報</a:t>
            </a:r>
            <a:endParaRPr kumimoji="1" lang="ja-JP" altLang="en-US" sz="1733" dirty="0"/>
          </a:p>
        </p:txBody>
      </p:sp>
      <p:sp>
        <p:nvSpPr>
          <p:cNvPr id="8" name="テキスト ボックス 7"/>
          <p:cNvSpPr txBox="1"/>
          <p:nvPr userDrawn="1"/>
        </p:nvSpPr>
        <p:spPr>
          <a:xfrm>
            <a:off x="6291318" y="1"/>
            <a:ext cx="566682" cy="1159035"/>
          </a:xfrm>
          <a:prstGeom prst="rect">
            <a:avLst/>
          </a:prstGeom>
          <a:noFill/>
        </p:spPr>
        <p:txBody>
          <a:bodyPr wrap="square" rtlCol="0">
            <a:spAutoFit/>
          </a:bodyPr>
          <a:lstStyle/>
          <a:p>
            <a:r>
              <a:rPr kumimoji="1" lang="ja-JP" altLang="en-US" sz="1733" dirty="0" smtClean="0"/>
              <a:t>○○限り</a:t>
            </a:r>
            <a:endParaRPr kumimoji="1" lang="ja-JP" altLang="en-US" sz="1733"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B61C509-C240-40A6-BB1A-64BE214C778E}" type="datetimeFigureOut">
              <a:rPr kumimoji="1" lang="ja-JP" altLang="en-US" smtClean="0"/>
              <a:pPr/>
              <a:t>2017/10/18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1"/>
            <a:ext cx="1543050" cy="8452203"/>
          </a:xfrm>
        </p:spPr>
        <p:txBody>
          <a:bodyPr vert="eaVert"/>
          <a:lstStyle/>
          <a:p>
            <a:r>
              <a:rPr kumimoji="1" lang="ja-JP" altLang="en-US" smtClean="0"/>
              <a:t>マスター タイトルの書式設定</a:t>
            </a:r>
            <a:endParaRPr kumimoji="1" lang="ja-JP" altLang="en-US"/>
          </a:p>
        </p:txBody>
      </p:sp>
      <p:sp>
        <p:nvSpPr>
          <p:cNvPr id="3" name="縦書きテキスト プレースホルダ 2"/>
          <p:cNvSpPr>
            <a:spLocks noGrp="1"/>
          </p:cNvSpPr>
          <p:nvPr>
            <p:ph type="body" orient="vert" idx="1"/>
          </p:nvPr>
        </p:nvSpPr>
        <p:spPr>
          <a:xfrm>
            <a:off x="342900" y="396701"/>
            <a:ext cx="4514850" cy="845220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B61C509-C240-40A6-BB1A-64BE214C778E}" type="datetimeFigureOut">
              <a:rPr kumimoji="1" lang="ja-JP" altLang="en-US" smtClean="0"/>
              <a:pPr/>
              <a:t>2017/10/18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B61C509-C240-40A6-BB1A-64BE214C778E}" type="datetimeFigureOut">
              <a:rPr kumimoji="1" lang="ja-JP" altLang="en-US" smtClean="0"/>
              <a:pPr/>
              <a:t>2017/10/18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5778" b="1" cap="all"/>
            </a:lvl1pPr>
          </a:lstStyle>
          <a:p>
            <a:r>
              <a:rPr kumimoji="1" lang="ja-JP" altLang="en-US" smtClean="0"/>
              <a:t>マスター タイトルの書式設定</a:t>
            </a:r>
            <a:endParaRPr kumimoji="1" lang="ja-JP" altLang="en-US"/>
          </a:p>
        </p:txBody>
      </p:sp>
      <p:sp>
        <p:nvSpPr>
          <p:cNvPr id="3" name="テキスト プレースホルダ 2"/>
          <p:cNvSpPr>
            <a:spLocks noGrp="1"/>
          </p:cNvSpPr>
          <p:nvPr>
            <p:ph type="body" idx="1"/>
          </p:nvPr>
        </p:nvSpPr>
        <p:spPr>
          <a:xfrm>
            <a:off x="541735" y="4198586"/>
            <a:ext cx="5829300" cy="2166937"/>
          </a:xfrm>
        </p:spPr>
        <p:txBody>
          <a:bodyPr anchor="b"/>
          <a:lstStyle>
            <a:lvl1pPr marL="0" indent="0">
              <a:buNone/>
              <a:defRPr sz="2889">
                <a:solidFill>
                  <a:schemeClr val="tx1">
                    <a:tint val="75000"/>
                  </a:schemeClr>
                </a:solidFill>
              </a:defRPr>
            </a:lvl1pPr>
            <a:lvl2pPr marL="660380" indent="0">
              <a:buNone/>
              <a:defRPr sz="2600">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kumimoji="1" lang="ja-JP" altLang="en-US" smtClean="0"/>
              <a:t>マスター テキストの書式設定</a:t>
            </a:r>
          </a:p>
        </p:txBody>
      </p:sp>
      <p:sp>
        <p:nvSpPr>
          <p:cNvPr id="4" name="日付プレースホルダ 3"/>
          <p:cNvSpPr>
            <a:spLocks noGrp="1"/>
          </p:cNvSpPr>
          <p:nvPr>
            <p:ph type="dt" sz="half" idx="10"/>
          </p:nvPr>
        </p:nvSpPr>
        <p:spPr/>
        <p:txBody>
          <a:bodyPr/>
          <a:lstStyle/>
          <a:p>
            <a:fld id="{6B61C509-C240-40A6-BB1A-64BE214C778E}" type="datetimeFigureOut">
              <a:rPr kumimoji="1" lang="ja-JP" altLang="en-US" smtClean="0"/>
              <a:pPr/>
              <a:t>2017/10/18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sz="half" idx="1"/>
          </p:nvPr>
        </p:nvSpPr>
        <p:spPr>
          <a:xfrm>
            <a:off x="342900" y="2311402"/>
            <a:ext cx="3028950" cy="6537502"/>
          </a:xfrm>
        </p:spPr>
        <p:txBody>
          <a:bodyPr/>
          <a:lstStyle>
            <a:lvl1pPr>
              <a:defRPr sz="4044"/>
            </a:lvl1pPr>
            <a:lvl2pPr>
              <a:defRPr sz="3467"/>
            </a:lvl2pPr>
            <a:lvl3pPr>
              <a:defRPr sz="2889"/>
            </a:lvl3pPr>
            <a:lvl4pPr>
              <a:defRPr sz="2600"/>
            </a:lvl4pPr>
            <a:lvl5pPr>
              <a:defRPr sz="2600"/>
            </a:lvl5pPr>
            <a:lvl6pPr>
              <a:defRPr sz="2600"/>
            </a:lvl6pPr>
            <a:lvl7pPr>
              <a:defRPr sz="2600"/>
            </a:lvl7pPr>
            <a:lvl8pPr>
              <a:defRPr sz="2600"/>
            </a:lvl8pPr>
            <a:lvl9pPr>
              <a:defRPr sz="2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486150" y="2311402"/>
            <a:ext cx="3028950" cy="6537502"/>
          </a:xfrm>
        </p:spPr>
        <p:txBody>
          <a:bodyPr/>
          <a:lstStyle>
            <a:lvl1pPr>
              <a:defRPr sz="4044"/>
            </a:lvl1pPr>
            <a:lvl2pPr>
              <a:defRPr sz="3467"/>
            </a:lvl2pPr>
            <a:lvl3pPr>
              <a:defRPr sz="2889"/>
            </a:lvl3pPr>
            <a:lvl4pPr>
              <a:defRPr sz="2600"/>
            </a:lvl4pPr>
            <a:lvl5pPr>
              <a:defRPr sz="2600"/>
            </a:lvl5pPr>
            <a:lvl6pPr>
              <a:defRPr sz="2600"/>
            </a:lvl6pPr>
            <a:lvl7pPr>
              <a:defRPr sz="2600"/>
            </a:lvl7pPr>
            <a:lvl8pPr>
              <a:defRPr sz="2600"/>
            </a:lvl8pPr>
            <a:lvl9pPr>
              <a:defRPr sz="2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B61C509-C240-40A6-BB1A-64BE214C778E}" type="datetimeFigureOut">
              <a:rPr kumimoji="1" lang="ja-JP" altLang="en-US" smtClean="0"/>
              <a:pPr/>
              <a:t>2017/10/18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 2"/>
          <p:cNvSpPr>
            <a:spLocks noGrp="1"/>
          </p:cNvSpPr>
          <p:nvPr>
            <p:ph type="body" idx="1"/>
          </p:nvPr>
        </p:nvSpPr>
        <p:spPr>
          <a:xfrm>
            <a:off x="342900" y="2217385"/>
            <a:ext cx="3030141" cy="924101"/>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smtClean="0"/>
              <a:t>マスター テキストの書式設定</a:t>
            </a:r>
          </a:p>
        </p:txBody>
      </p:sp>
      <p:sp>
        <p:nvSpPr>
          <p:cNvPr id="4" name="コンテンツ プレースホルダ 3"/>
          <p:cNvSpPr>
            <a:spLocks noGrp="1"/>
          </p:cNvSpPr>
          <p:nvPr>
            <p:ph sz="half" idx="2"/>
          </p:nvPr>
        </p:nvSpPr>
        <p:spPr>
          <a:xfrm>
            <a:off x="342900" y="3141486"/>
            <a:ext cx="3030141" cy="5707416"/>
          </a:xfrm>
        </p:spPr>
        <p:txBody>
          <a:bodyPr/>
          <a:lstStyle>
            <a:lvl1pPr>
              <a:defRPr sz="3467"/>
            </a:lvl1pPr>
            <a:lvl2pPr>
              <a:defRPr sz="2889"/>
            </a:lvl2pPr>
            <a:lvl3pPr>
              <a:defRPr sz="2600"/>
            </a:lvl3pPr>
            <a:lvl4pPr>
              <a:defRPr sz="2311"/>
            </a:lvl4pPr>
            <a:lvl5pPr>
              <a:defRPr sz="2311"/>
            </a:lvl5pPr>
            <a:lvl6pPr>
              <a:defRPr sz="2311"/>
            </a:lvl6pPr>
            <a:lvl7pPr>
              <a:defRPr sz="2311"/>
            </a:lvl7pPr>
            <a:lvl8pPr>
              <a:defRPr sz="2311"/>
            </a:lvl8pPr>
            <a:lvl9pPr>
              <a:defRPr sz="2311"/>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3769" y="2217385"/>
            <a:ext cx="3031332" cy="924101"/>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smtClean="0"/>
              <a:t>マスター テキストの書式設定</a:t>
            </a:r>
          </a:p>
        </p:txBody>
      </p:sp>
      <p:sp>
        <p:nvSpPr>
          <p:cNvPr id="6" name="コンテンツ プレースホルダ 5"/>
          <p:cNvSpPr>
            <a:spLocks noGrp="1"/>
          </p:cNvSpPr>
          <p:nvPr>
            <p:ph sz="quarter" idx="4"/>
          </p:nvPr>
        </p:nvSpPr>
        <p:spPr>
          <a:xfrm>
            <a:off x="3483769" y="3141486"/>
            <a:ext cx="3031332" cy="5707416"/>
          </a:xfrm>
        </p:spPr>
        <p:txBody>
          <a:bodyPr/>
          <a:lstStyle>
            <a:lvl1pPr>
              <a:defRPr sz="3467"/>
            </a:lvl1pPr>
            <a:lvl2pPr>
              <a:defRPr sz="2889"/>
            </a:lvl2pPr>
            <a:lvl3pPr>
              <a:defRPr sz="2600"/>
            </a:lvl3pPr>
            <a:lvl4pPr>
              <a:defRPr sz="2311"/>
            </a:lvl4pPr>
            <a:lvl5pPr>
              <a:defRPr sz="2311"/>
            </a:lvl5pPr>
            <a:lvl6pPr>
              <a:defRPr sz="2311"/>
            </a:lvl6pPr>
            <a:lvl7pPr>
              <a:defRPr sz="2311"/>
            </a:lvl7pPr>
            <a:lvl8pPr>
              <a:defRPr sz="2311"/>
            </a:lvl8pPr>
            <a:lvl9pPr>
              <a:defRPr sz="2311"/>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B61C509-C240-40A6-BB1A-64BE214C778E}" type="datetimeFigureOut">
              <a:rPr kumimoji="1" lang="ja-JP" altLang="en-US" smtClean="0"/>
              <a:pPr/>
              <a:t>2017/10/18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 2"/>
          <p:cNvSpPr>
            <a:spLocks noGrp="1"/>
          </p:cNvSpPr>
          <p:nvPr>
            <p:ph type="dt" sz="half" idx="10"/>
          </p:nvPr>
        </p:nvSpPr>
        <p:spPr/>
        <p:txBody>
          <a:bodyPr/>
          <a:lstStyle/>
          <a:p>
            <a:fld id="{6B61C509-C240-40A6-BB1A-64BE214C778E}" type="datetimeFigureOut">
              <a:rPr kumimoji="1" lang="ja-JP" altLang="en-US" smtClean="0"/>
              <a:pPr/>
              <a:t>2017/10/18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B61C509-C240-40A6-BB1A-64BE214C778E}" type="datetimeFigureOut">
              <a:rPr kumimoji="1" lang="ja-JP" altLang="en-US" smtClean="0"/>
              <a:pPr/>
              <a:t>2017/10/18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889" b="1"/>
            </a:lvl1pPr>
          </a:lstStyle>
          <a:p>
            <a:r>
              <a:rPr kumimoji="1" lang="ja-JP" altLang="en-US" smtClean="0"/>
              <a:t>マスター タイトルの書式設定</a:t>
            </a:r>
            <a:endParaRPr kumimoji="1" lang="ja-JP" altLang="en-US"/>
          </a:p>
        </p:txBody>
      </p:sp>
      <p:sp>
        <p:nvSpPr>
          <p:cNvPr id="3" name="コンテンツ プレースホルダ 2"/>
          <p:cNvSpPr>
            <a:spLocks noGrp="1"/>
          </p:cNvSpPr>
          <p:nvPr>
            <p:ph idx="1"/>
          </p:nvPr>
        </p:nvSpPr>
        <p:spPr>
          <a:xfrm>
            <a:off x="2681288" y="394408"/>
            <a:ext cx="3833812" cy="8454497"/>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0" y="2072924"/>
            <a:ext cx="2256235" cy="6775980"/>
          </a:xfrm>
        </p:spPr>
        <p:txBody>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kumimoji="1" lang="ja-JP" altLang="en-US" smtClean="0"/>
              <a:t>マスター テキストの書式設定</a:t>
            </a:r>
          </a:p>
        </p:txBody>
      </p:sp>
      <p:sp>
        <p:nvSpPr>
          <p:cNvPr id="5" name="日付プレースホルダ 4"/>
          <p:cNvSpPr>
            <a:spLocks noGrp="1"/>
          </p:cNvSpPr>
          <p:nvPr>
            <p:ph type="dt" sz="half" idx="10"/>
          </p:nvPr>
        </p:nvSpPr>
        <p:spPr/>
        <p:txBody>
          <a:bodyPr/>
          <a:lstStyle/>
          <a:p>
            <a:fld id="{6B61C509-C240-40A6-BB1A-64BE214C778E}" type="datetimeFigureOut">
              <a:rPr kumimoji="1" lang="ja-JP" altLang="en-US" smtClean="0"/>
              <a:pPr/>
              <a:t>2017/10/18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889" b="1"/>
            </a:lvl1pPr>
          </a:lstStyle>
          <a:p>
            <a:r>
              <a:rPr kumimoji="1" lang="ja-JP" altLang="en-US" smtClean="0"/>
              <a:t>マスター タイトルの書式設定</a:t>
            </a:r>
            <a:endParaRPr kumimoji="1" lang="ja-JP" altLang="en-US"/>
          </a:p>
        </p:txBody>
      </p:sp>
      <p:sp>
        <p:nvSpPr>
          <p:cNvPr id="3" name="図プレースホルダ 2"/>
          <p:cNvSpPr>
            <a:spLocks noGrp="1"/>
          </p:cNvSpPr>
          <p:nvPr>
            <p:ph type="pic" idx="1"/>
          </p:nvPr>
        </p:nvSpPr>
        <p:spPr>
          <a:xfrm>
            <a:off x="1344216" y="885119"/>
            <a:ext cx="4114800" cy="5943600"/>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344216" y="7752822"/>
            <a:ext cx="4114800" cy="1162578"/>
          </a:xfrm>
        </p:spPr>
        <p:txBody>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kumimoji="1" lang="ja-JP" altLang="en-US" smtClean="0"/>
              <a:t>マスター テキストの書式設定</a:t>
            </a:r>
          </a:p>
        </p:txBody>
      </p:sp>
      <p:sp>
        <p:nvSpPr>
          <p:cNvPr id="5" name="日付プレースホルダ 4"/>
          <p:cNvSpPr>
            <a:spLocks noGrp="1"/>
          </p:cNvSpPr>
          <p:nvPr>
            <p:ph type="dt" sz="half" idx="10"/>
          </p:nvPr>
        </p:nvSpPr>
        <p:spPr/>
        <p:txBody>
          <a:bodyPr/>
          <a:lstStyle/>
          <a:p>
            <a:fld id="{6B61C509-C240-40A6-BB1A-64BE214C778E}" type="datetimeFigureOut">
              <a:rPr kumimoji="1" lang="ja-JP" altLang="en-US" smtClean="0"/>
              <a:pPr/>
              <a:t>2017/10/18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4452A23-BFEA-43FD-98FB-69091C0AE9E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42900" y="9181397"/>
            <a:ext cx="160020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6B61C509-C240-40A6-BB1A-64BE214C778E}" type="datetimeFigureOut">
              <a:rPr kumimoji="1" lang="ja-JP" altLang="en-US" smtClean="0"/>
              <a:pPr/>
              <a:t>2017/10/18</a:t>
            </a:fld>
            <a:endParaRPr kumimoji="1" lang="ja-JP" altLang="en-US"/>
          </a:p>
        </p:txBody>
      </p:sp>
      <p:sp>
        <p:nvSpPr>
          <p:cNvPr id="5" name="フッター プレースホルダ 4"/>
          <p:cNvSpPr>
            <a:spLocks noGrp="1"/>
          </p:cNvSpPr>
          <p:nvPr>
            <p:ph type="ftr" sz="quarter" idx="3"/>
          </p:nvPr>
        </p:nvSpPr>
        <p:spPr>
          <a:xfrm>
            <a:off x="2343150" y="9181397"/>
            <a:ext cx="2171700"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1397"/>
            <a:ext cx="160020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64452A23-BFEA-43FD-98FB-69091C0AE9EE}"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20759" rtl="0" eaLnBrk="1" latinLnBrk="0" hangingPunct="1">
        <a:spcBef>
          <a:spcPct val="0"/>
        </a:spcBef>
        <a:buNone/>
        <a:defRPr kumimoji="1" sz="6355" kern="1200">
          <a:solidFill>
            <a:schemeClr val="tx1"/>
          </a:solidFill>
          <a:latin typeface="+mj-lt"/>
          <a:ea typeface="+mj-ea"/>
          <a:cs typeface="+mj-cs"/>
        </a:defRPr>
      </a:lvl1pPr>
    </p:titleStyle>
    <p:bodyStyle>
      <a:lvl1pPr marL="495285" indent="-495285" algn="l" defTabSz="1320759" rtl="0" eaLnBrk="1" latinLnBrk="0" hangingPunct="1">
        <a:spcBef>
          <a:spcPct val="20000"/>
        </a:spcBef>
        <a:buFont typeface="Arial" pitchFamily="34" charset="0"/>
        <a:buChar char="•"/>
        <a:defRPr kumimoji="1" sz="4622" kern="1200">
          <a:solidFill>
            <a:schemeClr val="tx1"/>
          </a:solidFill>
          <a:latin typeface="+mn-lt"/>
          <a:ea typeface="+mn-ea"/>
          <a:cs typeface="+mn-cs"/>
        </a:defRPr>
      </a:lvl1pPr>
      <a:lvl2pPr marL="1073117" indent="-412737" algn="l" defTabSz="1320759" rtl="0" eaLnBrk="1" latinLnBrk="0" hangingPunct="1">
        <a:spcBef>
          <a:spcPct val="20000"/>
        </a:spcBef>
        <a:buFont typeface="Arial" pitchFamily="34" charset="0"/>
        <a:buChar char="–"/>
        <a:defRPr kumimoji="1" sz="4044" kern="1200">
          <a:solidFill>
            <a:schemeClr val="tx1"/>
          </a:solidFill>
          <a:latin typeface="+mn-lt"/>
          <a:ea typeface="+mn-ea"/>
          <a:cs typeface="+mn-cs"/>
        </a:defRPr>
      </a:lvl2pPr>
      <a:lvl3pPr marL="1650949" indent="-330190" algn="l" defTabSz="1320759" rtl="0" eaLnBrk="1" latinLnBrk="0" hangingPunct="1">
        <a:spcBef>
          <a:spcPct val="20000"/>
        </a:spcBef>
        <a:buFont typeface="Arial" pitchFamily="34" charset="0"/>
        <a:buChar char="•"/>
        <a:defRPr kumimoji="1" sz="3467" kern="1200">
          <a:solidFill>
            <a:schemeClr val="tx1"/>
          </a:solidFill>
          <a:latin typeface="+mn-lt"/>
          <a:ea typeface="+mn-ea"/>
          <a:cs typeface="+mn-cs"/>
        </a:defRPr>
      </a:lvl3pPr>
      <a:lvl4pPr marL="231132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4pPr>
      <a:lvl5pPr marL="297170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5pPr>
      <a:lvl6pPr marL="363208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6pPr>
      <a:lvl7pPr marL="429246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7pPr>
      <a:lvl8pPr marL="495284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8pPr>
      <a:lvl9pPr marL="5613227"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9pPr>
    </p:bodyStyle>
    <p:otherStyle>
      <a:defPPr>
        <a:defRPr lang="ja-JP"/>
      </a:defPPr>
      <a:lvl1pPr marL="0" algn="l" defTabSz="1320759" rtl="0" eaLnBrk="1" latinLnBrk="0" hangingPunct="1">
        <a:defRPr kumimoji="1" sz="26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jpe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jpe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47000"/>
          </a:schemeClr>
        </a:solidFill>
        <a:effectLst/>
      </p:bgPr>
    </p:bg>
    <p:spTree>
      <p:nvGrpSpPr>
        <p:cNvPr id="1" name=""/>
        <p:cNvGrpSpPr/>
        <p:nvPr/>
      </p:nvGrpSpPr>
      <p:grpSpPr>
        <a:xfrm>
          <a:off x="0" y="0"/>
          <a:ext cx="0" cy="0"/>
          <a:chOff x="0" y="0"/>
          <a:chExt cx="0" cy="0"/>
        </a:xfrm>
      </p:grpSpPr>
      <p:pic>
        <p:nvPicPr>
          <p:cNvPr id="25" name="図 24" descr="ｄ)_3.jpg"/>
          <p:cNvPicPr/>
          <p:nvPr/>
        </p:nvPicPr>
        <p:blipFill rotWithShape="1">
          <a:blip r:embed="rId3" cstate="print">
            <a:extLst>
              <a:ext uri="{28A0092B-C50C-407E-A947-70E740481C1C}">
                <a14:useLocalDpi xmlns:a14="http://schemas.microsoft.com/office/drawing/2010/main" val="0"/>
              </a:ext>
            </a:extLst>
          </a:blip>
          <a:srcRect l="12999" t="15517" r="15534" b="48332"/>
          <a:stretch/>
        </p:blipFill>
        <p:spPr bwMode="auto">
          <a:xfrm>
            <a:off x="486748" y="2181050"/>
            <a:ext cx="5876119" cy="2534950"/>
          </a:xfrm>
          <a:prstGeom prst="rect">
            <a:avLst/>
          </a:prstGeom>
          <a:ln>
            <a:noFill/>
          </a:ln>
          <a:extLst>
            <a:ext uri="{53640926-AAD7-44D8-BBD7-CCE9431645EC}">
              <a14:shadowObscured xmlns:a14="http://schemas.microsoft.com/office/drawing/2010/main"/>
            </a:ext>
          </a:extLst>
        </p:spPr>
      </p:pic>
      <p:pic>
        <p:nvPicPr>
          <p:cNvPr id="30" name="図 29" descr="ｄ)_5.jpg"/>
          <p:cNvPicPr/>
          <p:nvPr/>
        </p:nvPicPr>
        <p:blipFill rotWithShape="1">
          <a:blip r:embed="rId4" cstate="print">
            <a:extLst>
              <a:ext uri="{28A0092B-C50C-407E-A947-70E740481C1C}">
                <a14:useLocalDpi xmlns:a14="http://schemas.microsoft.com/office/drawing/2010/main" val="0"/>
              </a:ext>
            </a:extLst>
          </a:blip>
          <a:srcRect l="62838" t="35406" r="14630" b="50800"/>
          <a:stretch/>
        </p:blipFill>
        <p:spPr bwMode="auto">
          <a:xfrm>
            <a:off x="4873773" y="5735418"/>
            <a:ext cx="1436841" cy="1286540"/>
          </a:xfrm>
          <a:prstGeom prst="ellipse">
            <a:avLst/>
          </a:prstGeom>
          <a:ln>
            <a:noFill/>
          </a:ln>
          <a:effectLst/>
          <a:extLst>
            <a:ext uri="{53640926-AAD7-44D8-BBD7-CCE9431645EC}">
              <a14:shadowObscured xmlns:a14="http://schemas.microsoft.com/office/drawing/2010/main"/>
            </a:ext>
          </a:extLst>
        </p:spPr>
      </p:pic>
      <p:sp>
        <p:nvSpPr>
          <p:cNvPr id="3" name="正方形/長方形 2"/>
          <p:cNvSpPr/>
          <p:nvPr/>
        </p:nvSpPr>
        <p:spPr>
          <a:xfrm>
            <a:off x="0" y="774130"/>
            <a:ext cx="6858000" cy="112516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190996"/>
            <a:ext cx="6858000" cy="4925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93312" y="701443"/>
            <a:ext cx="6480720" cy="883893"/>
          </a:xfrm>
        </p:spPr>
        <p:txBody>
          <a:bodyPr>
            <a:noAutofit/>
          </a:bodyPr>
          <a:lstStyle/>
          <a:p>
            <a:r>
              <a:rPr kumimoji="1" lang="ja-JP" altLang="en-US" sz="3600" dirty="0" smtClean="0">
                <a:latin typeface="HGS創英角ﾎﾟｯﾌﾟ体" panose="040B0A00000000000000" pitchFamily="50" charset="-128"/>
                <a:ea typeface="HGS創英角ﾎﾟｯﾌﾟ体" panose="040B0A00000000000000" pitchFamily="50" charset="-128"/>
              </a:rPr>
              <a:t>王喜農地環境保全会</a:t>
            </a:r>
            <a:r>
              <a:rPr kumimoji="1" lang="ja-JP" altLang="en-US" sz="2000" dirty="0" smtClean="0">
                <a:latin typeface="HGS創英角ﾎﾟｯﾌﾟ体" panose="040B0A00000000000000" pitchFamily="50" charset="-128"/>
                <a:ea typeface="HGS創英角ﾎﾟｯﾌﾟ体" panose="040B0A00000000000000" pitchFamily="50" charset="-128"/>
              </a:rPr>
              <a:t>（下関市）</a:t>
            </a:r>
            <a:endParaRPr kumimoji="1" lang="ja-JP" altLang="en-US" sz="2000" dirty="0">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522711" y="707940"/>
            <a:ext cx="864096" cy="360040"/>
          </a:xfrm>
          <a:prstGeom prst="rect">
            <a:avLst/>
          </a:prstGeom>
          <a:noFill/>
          <a:ln>
            <a:noFill/>
          </a:ln>
        </p:spPr>
        <p:txBody>
          <a:bodyPr wrap="square" lIns="36000" tIns="36000" rIns="36000" bIns="36000" rtlCol="0">
            <a:noAutofit/>
          </a:bodyPr>
          <a:lstStyle/>
          <a:p>
            <a:r>
              <a:rPr lang="ja-JP" altLang="en-US" sz="1100" b="1" dirty="0" smtClean="0">
                <a:latin typeface="ＤＦ平成ゴシック体W5" panose="020B0509000000000000" pitchFamily="49" charset="-128"/>
                <a:ea typeface="ＤＦ平成ゴシック体W5" panose="020B0509000000000000" pitchFamily="49" charset="-128"/>
              </a:rPr>
              <a:t>お う き</a:t>
            </a:r>
            <a:endParaRPr kumimoji="1" lang="ja-JP" altLang="en-US" sz="1400" b="1" dirty="0" smtClean="0">
              <a:latin typeface="ＤＦ平成ゴシック体W5" panose="020B0509000000000000" pitchFamily="49" charset="-128"/>
              <a:ea typeface="ＤＦ平成ゴシック体W5" panose="020B0509000000000000" pitchFamily="49" charset="-128"/>
            </a:endParaRPr>
          </a:p>
        </p:txBody>
      </p:sp>
      <p:grpSp>
        <p:nvGrpSpPr>
          <p:cNvPr id="14" name="グループ化 13"/>
          <p:cNvGrpSpPr/>
          <p:nvPr/>
        </p:nvGrpSpPr>
        <p:grpSpPr>
          <a:xfrm>
            <a:off x="5836079" y="1002791"/>
            <a:ext cx="817282" cy="546003"/>
            <a:chOff x="3559501" y="1372397"/>
            <a:chExt cx="2708920" cy="2160240"/>
          </a:xfrm>
          <a:effectLst/>
        </p:grpSpPr>
        <p:sp>
          <p:nvSpPr>
            <p:cNvPr id="10" name="円/楕円 9"/>
            <p:cNvSpPr/>
            <p:nvPr/>
          </p:nvSpPr>
          <p:spPr>
            <a:xfrm>
              <a:off x="3559501" y="1372397"/>
              <a:ext cx="2708920" cy="216024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3829559" y="2588088"/>
              <a:ext cx="216024" cy="216024"/>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512594" y="325216"/>
            <a:ext cx="5982727" cy="329704"/>
          </a:xfrm>
          <a:prstGeom prst="rect">
            <a:avLst/>
          </a:prstGeom>
          <a:noFill/>
          <a:ln>
            <a:noFill/>
          </a:ln>
        </p:spPr>
        <p:txBody>
          <a:bodyPr wrap="square" lIns="36000" tIns="36000" rIns="36000" bIns="36000" rtlCol="0">
            <a:noAutofit/>
          </a:bodyPr>
          <a:lstStyle/>
          <a:p>
            <a:r>
              <a:rPr kumimoji="1" lang="ja-JP" altLang="en-US" dirty="0" smtClean="0">
                <a:latin typeface="ESRI Enviro Hazard Sites" panose="02000400000000000000" pitchFamily="2" charset="0"/>
                <a:ea typeface="HG創英角ﾎﾟｯﾌﾟ体" panose="040B0A09000000000000" pitchFamily="49" charset="-128"/>
              </a:rPr>
              <a:t>平成２９年度　山口県日本型直接支払推進協議会会長賞</a:t>
            </a:r>
          </a:p>
        </p:txBody>
      </p:sp>
      <p:sp>
        <p:nvSpPr>
          <p:cNvPr id="19" name="テキスト ボックス 18"/>
          <p:cNvSpPr txBox="1"/>
          <p:nvPr/>
        </p:nvSpPr>
        <p:spPr>
          <a:xfrm>
            <a:off x="298108" y="1421923"/>
            <a:ext cx="5832542" cy="715636"/>
          </a:xfrm>
          <a:prstGeom prst="rect">
            <a:avLst/>
          </a:prstGeom>
          <a:noFill/>
          <a:ln>
            <a:noFill/>
          </a:ln>
        </p:spPr>
        <p:txBody>
          <a:bodyPr wrap="square" lIns="36000" tIns="36000" rIns="36000" bIns="36000" rtlCol="0">
            <a:noAutofit/>
          </a:bodyPr>
          <a:lstStyle/>
          <a:p>
            <a:r>
              <a:rPr kumimoji="1" lang="ja-JP" altLang="en-US" sz="1600" b="1" dirty="0" smtClean="0">
                <a:solidFill>
                  <a:srgbClr val="03DB46"/>
                </a:solidFill>
                <a:latin typeface="HGP創英角ﾎﾟｯﾌﾟ体" panose="040B0A00000000000000" pitchFamily="50" charset="-128"/>
                <a:ea typeface="HGP創英角ﾎﾟｯﾌﾟ体" panose="040B0A00000000000000" pitchFamily="50" charset="-128"/>
              </a:rPr>
              <a:t>　　スローガン　　　　</a:t>
            </a:r>
            <a:r>
              <a:rPr kumimoji="1" lang="en-US" altLang="ja-JP" b="1" dirty="0" smtClean="0">
                <a:solidFill>
                  <a:srgbClr val="03DB46"/>
                </a:solidFill>
                <a:latin typeface="HGP創英角ﾎﾟｯﾌﾟ体" panose="040B0A00000000000000" pitchFamily="50" charset="-128"/>
                <a:ea typeface="HGP創英角ﾎﾟｯﾌﾟ体" panose="040B0A00000000000000" pitchFamily="50" charset="-128"/>
              </a:rPr>
              <a:t>『 </a:t>
            </a:r>
            <a:r>
              <a:rPr kumimoji="1" lang="ja-JP" altLang="en-US" b="1" dirty="0" smtClean="0">
                <a:solidFill>
                  <a:srgbClr val="03DB46"/>
                </a:solidFill>
                <a:latin typeface="HGP創英角ﾎﾟｯﾌﾟ体" panose="040B0A00000000000000" pitchFamily="50" charset="-128"/>
                <a:ea typeface="HGP創英角ﾎﾟｯﾌﾟ体" panose="040B0A00000000000000" pitchFamily="50" charset="-128"/>
              </a:rPr>
              <a:t>緑の風 ・ 潮の香り ・ 心休まる王喜 </a:t>
            </a:r>
            <a:r>
              <a:rPr kumimoji="1" lang="en-US" altLang="ja-JP" b="1" dirty="0" smtClean="0">
                <a:solidFill>
                  <a:srgbClr val="03DB46"/>
                </a:solidFill>
                <a:latin typeface="HGP創英角ﾎﾟｯﾌﾟ体" panose="040B0A00000000000000" pitchFamily="50" charset="-128"/>
                <a:ea typeface="HGP創英角ﾎﾟｯﾌﾟ体" panose="040B0A00000000000000" pitchFamily="50" charset="-128"/>
              </a:rPr>
              <a:t>』</a:t>
            </a:r>
            <a:endParaRPr kumimoji="1" lang="ja-JP" altLang="en-US" b="1" dirty="0" smtClean="0">
              <a:solidFill>
                <a:srgbClr val="03DB46"/>
              </a:solidFill>
              <a:latin typeface="HGP創英角ﾎﾟｯﾌﾟ体" panose="040B0A00000000000000" pitchFamily="50" charset="-128"/>
              <a:ea typeface="HGP創英角ﾎﾟｯﾌﾟ体" panose="040B0A00000000000000" pitchFamily="50" charset="-128"/>
            </a:endParaRPr>
          </a:p>
        </p:txBody>
      </p:sp>
      <p:sp>
        <p:nvSpPr>
          <p:cNvPr id="23" name="テキスト ボックス 22"/>
          <p:cNvSpPr txBox="1"/>
          <p:nvPr/>
        </p:nvSpPr>
        <p:spPr>
          <a:xfrm>
            <a:off x="332656" y="4841544"/>
            <a:ext cx="6289891" cy="1150454"/>
          </a:xfrm>
          <a:prstGeom prst="rect">
            <a:avLst/>
          </a:prstGeom>
          <a:noFill/>
          <a:ln>
            <a:noFill/>
          </a:ln>
          <a:effectLst/>
        </p:spPr>
        <p:txBody>
          <a:bodyPr wrap="square" lIns="36000" tIns="36000" rIns="36000" bIns="36000" rtlCol="0">
            <a:noAutofit/>
          </a:bodyPr>
          <a:lstStyle/>
          <a:p>
            <a:pPr marL="285750" indent="-285750">
              <a:buFont typeface="Wingdings" panose="05000000000000000000" pitchFamily="2" charset="2"/>
              <a:buChar char="l"/>
            </a:pPr>
            <a:r>
              <a:rPr lang="ja-JP" altLang="en-US" sz="1400" dirty="0" smtClean="0">
                <a:latin typeface="+mn-ea"/>
              </a:rPr>
              <a:t>平成２９年度事業採択・・・「農業競争力基盤整備事業　王喜東地区」</a:t>
            </a:r>
            <a:endParaRPr lang="en-US" altLang="ja-JP" sz="1400" dirty="0">
              <a:latin typeface="+mn-ea"/>
            </a:endParaRPr>
          </a:p>
          <a:p>
            <a:pPr indent="457200"/>
            <a:r>
              <a:rPr lang="ja-JP" altLang="en-US" sz="1200" dirty="0" smtClean="0">
                <a:solidFill>
                  <a:srgbClr val="7030A0"/>
                </a:solidFill>
                <a:latin typeface="+mn-ea"/>
              </a:rPr>
              <a:t>農地の大区画化・汎用化を目指した県内初の二次整備（大区画化）に着手</a:t>
            </a:r>
            <a:endParaRPr lang="en-US" altLang="ja-JP" sz="1200" dirty="0" smtClean="0">
              <a:solidFill>
                <a:srgbClr val="7030A0"/>
              </a:solidFill>
              <a:latin typeface="+mn-ea"/>
            </a:endParaRPr>
          </a:p>
          <a:p>
            <a:pPr indent="450000">
              <a:tabLst>
                <a:tab pos="0" algn="l"/>
              </a:tabLst>
            </a:pPr>
            <a:r>
              <a:rPr lang="ja-JP" altLang="en-US" sz="1200" dirty="0" smtClean="0">
                <a:latin typeface="+mn-ea"/>
              </a:rPr>
              <a:t>　さらに、王喜地区全体の農地で、農地中間管理事業等を活用した担い手への農地集</a:t>
            </a:r>
            <a:endParaRPr lang="en-US" altLang="ja-JP" sz="1200" dirty="0">
              <a:latin typeface="+mn-ea"/>
            </a:endParaRPr>
          </a:p>
          <a:p>
            <a:pPr indent="450850">
              <a:tabLst>
                <a:tab pos="0" algn="l"/>
              </a:tabLst>
            </a:pPr>
            <a:r>
              <a:rPr lang="ja-JP" altLang="en-US" sz="1200" dirty="0" smtClean="0">
                <a:latin typeface="+mn-ea"/>
              </a:rPr>
              <a:t>　積・集約化を進めるとともに、農業の高付加価値化等を推進。</a:t>
            </a:r>
            <a:endParaRPr lang="en-US" altLang="ja-JP" sz="1200" dirty="0" smtClean="0">
              <a:latin typeface="+mn-ea"/>
            </a:endParaRPr>
          </a:p>
          <a:p>
            <a:pPr marL="180975" indent="-180975">
              <a:tabLst>
                <a:tab pos="0" algn="l"/>
              </a:tabLst>
            </a:pPr>
            <a:r>
              <a:rPr lang="en-US" altLang="ja-JP" sz="1200" dirty="0" smtClean="0">
                <a:latin typeface="+mn-ea"/>
              </a:rPr>
              <a:t>		</a:t>
            </a:r>
            <a:endParaRPr lang="en-US" altLang="ja-JP" sz="1400" dirty="0" smtClean="0">
              <a:latin typeface="+mn-ea"/>
            </a:endParaRPr>
          </a:p>
          <a:p>
            <a:endParaRPr kumimoji="1" lang="en-US" altLang="ja-JP" sz="1400" dirty="0" smtClean="0">
              <a:latin typeface="+mn-ea"/>
            </a:endParaRPr>
          </a:p>
          <a:p>
            <a:endParaRPr lang="en-US" altLang="ja-JP" sz="1400" dirty="0" smtClean="0">
              <a:latin typeface="AR P丸ゴシック体E"/>
            </a:endParaRPr>
          </a:p>
          <a:p>
            <a:r>
              <a:rPr kumimoji="1" lang="ja-JP" altLang="en-US" sz="1400" dirty="0" smtClean="0">
                <a:latin typeface="AR P丸ゴシック体E"/>
              </a:rPr>
              <a:t>　　</a:t>
            </a:r>
          </a:p>
        </p:txBody>
      </p:sp>
      <p:graphicFrame>
        <p:nvGraphicFramePr>
          <p:cNvPr id="4" name="図表 3"/>
          <p:cNvGraphicFramePr/>
          <p:nvPr>
            <p:extLst>
              <p:ext uri="{D42A27DB-BD31-4B8C-83A1-F6EECF244321}">
                <p14:modId xmlns:p14="http://schemas.microsoft.com/office/powerpoint/2010/main" val="3791373501"/>
              </p:ext>
            </p:extLst>
          </p:nvPr>
        </p:nvGraphicFramePr>
        <p:xfrm>
          <a:off x="0" y="7165166"/>
          <a:ext cx="6858000" cy="27408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テキスト ボックス 11"/>
          <p:cNvSpPr txBox="1"/>
          <p:nvPr/>
        </p:nvSpPr>
        <p:spPr>
          <a:xfrm>
            <a:off x="332656" y="5798019"/>
            <a:ext cx="4392488" cy="1352131"/>
          </a:xfrm>
          <a:prstGeom prst="rect">
            <a:avLst/>
          </a:prstGeom>
          <a:noFill/>
          <a:ln>
            <a:noFill/>
          </a:ln>
        </p:spPr>
        <p:txBody>
          <a:bodyPr wrap="square" lIns="36000" tIns="36000" rIns="36000" bIns="36000" rtlCol="0">
            <a:noAutofit/>
          </a:bodyPr>
          <a:lstStyle/>
          <a:p>
            <a:pPr marL="285750" indent="-285750">
              <a:buFont typeface="Wingdings" panose="05000000000000000000" pitchFamily="2" charset="2"/>
              <a:buChar char="l"/>
            </a:pPr>
            <a:r>
              <a:rPr lang="ja-JP" altLang="en-US" sz="1400" dirty="0">
                <a:latin typeface="+mn-ea"/>
              </a:rPr>
              <a:t>ホタルの生息観察及び</a:t>
            </a:r>
            <a:r>
              <a:rPr lang="ja-JP" altLang="en-US" sz="1400" dirty="0" smtClean="0">
                <a:latin typeface="+mn-ea"/>
              </a:rPr>
              <a:t>育成　</a:t>
            </a:r>
            <a:r>
              <a:rPr lang="ja-JP" altLang="en-US" sz="1050" dirty="0" smtClean="0">
                <a:latin typeface="+mn-ea"/>
              </a:rPr>
              <a:t>（</a:t>
            </a:r>
            <a:r>
              <a:rPr lang="ja-JP" altLang="en-US" sz="1050" dirty="0">
                <a:latin typeface="+mn-ea"/>
              </a:rPr>
              <a:t>生態系の保全</a:t>
            </a:r>
            <a:r>
              <a:rPr lang="ja-JP" altLang="en-US" sz="1050" dirty="0" smtClean="0">
                <a:latin typeface="+mn-ea"/>
              </a:rPr>
              <a:t>活動）</a:t>
            </a:r>
            <a:endParaRPr lang="en-US" altLang="ja-JP" sz="1050" dirty="0">
              <a:latin typeface="+mn-ea"/>
            </a:endParaRPr>
          </a:p>
          <a:p>
            <a:pPr indent="457200"/>
            <a:r>
              <a:rPr lang="ja-JP" altLang="en-US" sz="1200" dirty="0" smtClean="0">
                <a:solidFill>
                  <a:srgbClr val="FF0000"/>
                </a:solidFill>
                <a:latin typeface="+mn-ea"/>
              </a:rPr>
              <a:t>風光</a:t>
            </a:r>
            <a:r>
              <a:rPr lang="ja-JP" altLang="en-US" sz="1200" dirty="0">
                <a:solidFill>
                  <a:srgbClr val="FF0000"/>
                </a:solidFill>
                <a:latin typeface="+mn-ea"/>
              </a:rPr>
              <a:t>明媚なホタルの</a:t>
            </a:r>
            <a:r>
              <a:rPr lang="ja-JP" altLang="en-US" sz="1200" dirty="0" smtClean="0">
                <a:solidFill>
                  <a:srgbClr val="FF0000"/>
                </a:solidFill>
                <a:latin typeface="+mn-ea"/>
              </a:rPr>
              <a:t>乱舞！</a:t>
            </a:r>
            <a:endParaRPr lang="en-US" altLang="ja-JP" sz="1200" dirty="0">
              <a:solidFill>
                <a:srgbClr val="FF0000"/>
              </a:solidFill>
              <a:latin typeface="+mn-ea"/>
            </a:endParaRPr>
          </a:p>
          <a:p>
            <a:pPr marL="539750" indent="-88900"/>
            <a:r>
              <a:rPr lang="ja-JP" altLang="en-US" sz="1100" dirty="0" smtClean="0">
                <a:latin typeface="+mn-ea"/>
              </a:rPr>
              <a:t>　土地</a:t>
            </a:r>
            <a:r>
              <a:rPr lang="ja-JP" altLang="en-US" sz="1100" dirty="0">
                <a:latin typeface="+mn-ea"/>
              </a:rPr>
              <a:t>改良区を中心に諸団体が連携しており、貴重な資源</a:t>
            </a:r>
            <a:r>
              <a:rPr lang="ja-JP" altLang="en-US" sz="1100" dirty="0" smtClean="0">
                <a:latin typeface="+mn-ea"/>
              </a:rPr>
              <a:t>の保全が着実</a:t>
            </a:r>
            <a:r>
              <a:rPr lang="ja-JP" altLang="en-US" sz="1100" dirty="0">
                <a:latin typeface="+mn-ea"/>
              </a:rPr>
              <a:t>に行われ、効果が現れている。また、諸団体との連携活動が相乗的に作用して、互助の気風が芽生えているとともに周辺の美しい農村環境を守る活動が盛んに行われている</a:t>
            </a:r>
            <a:r>
              <a:rPr lang="ja-JP" altLang="en-US" sz="1100" dirty="0" smtClean="0">
                <a:latin typeface="+mn-ea"/>
              </a:rPr>
              <a:t>。 </a:t>
            </a:r>
            <a:endParaRPr lang="en-US" altLang="ja-JP" sz="1100" dirty="0">
              <a:latin typeface="+mn-ea"/>
            </a:endParaRPr>
          </a:p>
        </p:txBody>
      </p:sp>
      <p:sp>
        <p:nvSpPr>
          <p:cNvPr id="6" name="テキスト ボックス 5"/>
          <p:cNvSpPr txBox="1"/>
          <p:nvPr/>
        </p:nvSpPr>
        <p:spPr>
          <a:xfrm>
            <a:off x="692696" y="2092003"/>
            <a:ext cx="874213" cy="237370"/>
          </a:xfrm>
          <a:prstGeom prst="rect">
            <a:avLst/>
          </a:prstGeom>
          <a:pattFill prst="pct5">
            <a:fgClr>
              <a:schemeClr val="tx1"/>
            </a:fgClr>
            <a:bgClr>
              <a:schemeClr val="bg1"/>
            </a:bgClr>
          </a:pattFill>
          <a:ln>
            <a:solidFill>
              <a:schemeClr val="tx1"/>
            </a:solidFill>
          </a:ln>
        </p:spPr>
        <p:txBody>
          <a:bodyPr wrap="square" lIns="36000" tIns="36000" rIns="36000" bIns="36000" rtlCol="0">
            <a:noAutofit/>
          </a:bodyPr>
          <a:lstStyle/>
          <a:p>
            <a:pPr algn="ctr"/>
            <a:r>
              <a:rPr kumimoji="1" lang="ja-JP" altLang="en-US" sz="1100" b="1" dirty="0" smtClean="0"/>
              <a:t>組織体制図</a:t>
            </a:r>
          </a:p>
        </p:txBody>
      </p:sp>
      <p:sp>
        <p:nvSpPr>
          <p:cNvPr id="7" name="正方形/長方形 6"/>
          <p:cNvSpPr/>
          <p:nvPr/>
        </p:nvSpPr>
        <p:spPr>
          <a:xfrm>
            <a:off x="1844824" y="3296816"/>
            <a:ext cx="3028949"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93647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accent1">
              <a:shade val="50000"/>
            </a:schemeClr>
          </a:solidFill>
        </a:ln>
      </a:spPr>
      <a:bodyPr wrap="square" lIns="36000" tIns="36000" rIns="36000" bIns="36000" rtlCol="0">
        <a:noAutofit/>
      </a:bodyPr>
      <a:lstStyle>
        <a:defPPr>
          <a:defRPr sz="1100" b="1"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12846</TotalTime>
  <Words>34</Words>
  <Application>Microsoft Office PowerPoint</Application>
  <PresentationFormat>A4 210 x 297 mm</PresentationFormat>
  <Paragraphs>17</Paragraphs>
  <Slides>1</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vt:i4>
      </vt:variant>
    </vt:vector>
  </HeadingPairs>
  <TitlesOfParts>
    <vt:vector size="14" baseType="lpstr">
      <vt:lpstr>AR P丸ゴシック体E</vt:lpstr>
      <vt:lpstr>ＤＦ平成ゴシック体W5</vt:lpstr>
      <vt:lpstr>HGP創英角ﾎﾟｯﾌﾟ体</vt:lpstr>
      <vt:lpstr>HGS創英角ﾎﾟｯﾌﾟ体</vt:lpstr>
      <vt:lpstr>HG創英角ﾎﾟｯﾌﾟ体</vt:lpstr>
      <vt:lpstr>ＭＳ Ｐゴシック</vt:lpstr>
      <vt:lpstr>ＭＳ 明朝</vt:lpstr>
      <vt:lpstr>Arial</vt:lpstr>
      <vt:lpstr>Calibri</vt:lpstr>
      <vt:lpstr>Century</vt:lpstr>
      <vt:lpstr>ESRI Enviro Hazard Sites</vt:lpstr>
      <vt:lpstr>Wingdings</vt:lpstr>
      <vt:lpstr>Blank</vt:lpstr>
      <vt:lpstr>王喜農地環境保全会（下関市）</vt:lpstr>
    </vt:vector>
  </TitlesOfParts>
  <Company>農林水産省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農林水産省</dc:creator>
  <cp:lastModifiedBy>油利 裕</cp:lastModifiedBy>
  <cp:revision>547</cp:revision>
  <cp:lastPrinted>2017-10-18T04:20:48Z</cp:lastPrinted>
  <dcterms:created xsi:type="dcterms:W3CDTF">2015-09-29T08:01:36Z</dcterms:created>
  <dcterms:modified xsi:type="dcterms:W3CDTF">2017-10-18T04:23:50Z</dcterms:modified>
</cp:coreProperties>
</file>